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626" r:id="rId3"/>
    <p:sldId id="578" r:id="rId4"/>
    <p:sldId id="596" r:id="rId5"/>
    <p:sldId id="627" r:id="rId6"/>
    <p:sldId id="628" r:id="rId7"/>
    <p:sldId id="630" r:id="rId8"/>
    <p:sldId id="629" r:id="rId9"/>
    <p:sldId id="631" r:id="rId10"/>
    <p:sldId id="591" r:id="rId11"/>
    <p:sldId id="573" r:id="rId12"/>
    <p:sldId id="290" r:id="rId13"/>
    <p:sldId id="294" r:id="rId14"/>
    <p:sldId id="614" r:id="rId15"/>
    <p:sldId id="267" r:id="rId16"/>
    <p:sldId id="632" r:id="rId17"/>
    <p:sldId id="633" r:id="rId18"/>
    <p:sldId id="63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n Dav" initials="TD" lastIdx="28" clrIdx="0">
    <p:extLst>
      <p:ext uri="{19B8F6BF-5375-455C-9EA6-DF929625EA0E}">
        <p15:presenceInfo xmlns:p15="http://schemas.microsoft.com/office/powerpoint/2012/main" userId="efdb17ecba0e44fd" providerId="Windows Live"/>
      </p:ext>
    </p:extLst>
  </p:cmAuthor>
  <p:cmAuthor id="2" name="Guest User" initials="GU" lastIdx="12" clrIdx="1"/>
  <p:cmAuthor id="3" name="Siham Boda" initials="SB" lastIdx="11" clrIdx="2">
    <p:extLst>
      <p:ext uri="{19B8F6BF-5375-455C-9EA6-DF929625EA0E}">
        <p15:presenceInfo xmlns:p15="http://schemas.microsoft.com/office/powerpoint/2012/main" userId="612faeaaff7657c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E88514-4B56-47A6-B428-03BBA2485F66}" v="102" dt="2019-10-30T18:13:12.8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5974" autoAdjust="0"/>
  </p:normalViewPr>
  <p:slideViewPr>
    <p:cSldViewPr snapToGrid="0" showGuides="1">
      <p:cViewPr varScale="1">
        <p:scale>
          <a:sx n="73" d="100"/>
          <a:sy n="73" d="100"/>
        </p:scale>
        <p:origin x="107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>
        <p:scale>
          <a:sx n="90" d="100"/>
          <a:sy n="90" d="100"/>
        </p:scale>
        <p:origin x="1260" y="-9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 Dav" userId="efdb17ecba0e44fd" providerId="LiveId" clId="{10E88514-4B56-47A6-B428-03BBA2485F66}"/>
    <pc:docChg chg="custSel modSld">
      <pc:chgData name="Ton Dav" userId="efdb17ecba0e44fd" providerId="LiveId" clId="{10E88514-4B56-47A6-B428-03BBA2485F66}" dt="2019-10-30T18:15:44.355" v="198"/>
      <pc:docMkLst>
        <pc:docMk/>
      </pc:docMkLst>
      <pc:sldChg chg="addSp modSp modAnim">
        <pc:chgData name="Ton Dav" userId="efdb17ecba0e44fd" providerId="LiveId" clId="{10E88514-4B56-47A6-B428-03BBA2485F66}" dt="2019-10-30T18:15:44.355" v="198"/>
        <pc:sldMkLst>
          <pc:docMk/>
          <pc:sldMk cId="776554455" sldId="627"/>
        </pc:sldMkLst>
        <pc:spChg chg="add mod">
          <ac:chgData name="Ton Dav" userId="efdb17ecba0e44fd" providerId="LiveId" clId="{10E88514-4B56-47A6-B428-03BBA2485F66}" dt="2019-10-30T18:15:34.026" v="196" actId="403"/>
          <ac:spMkLst>
            <pc:docMk/>
            <pc:sldMk cId="776554455" sldId="627"/>
            <ac:spMk id="2" creationId="{52390FEB-48E7-43F7-84C7-E0B9E157D04B}"/>
          </ac:spMkLst>
        </pc:spChg>
        <pc:spChg chg="mod">
          <ac:chgData name="Ton Dav" userId="efdb17ecba0e44fd" providerId="LiveId" clId="{10E88514-4B56-47A6-B428-03BBA2485F66}" dt="2019-10-30T18:15:22.669" v="193" actId="1076"/>
          <ac:spMkLst>
            <pc:docMk/>
            <pc:sldMk cId="776554455" sldId="627"/>
            <ac:spMk id="3" creationId="{87853004-FF4C-418A-93BF-38E9225FF7E0}"/>
          </ac:spMkLst>
        </pc:spChg>
        <pc:spChg chg="mod">
          <ac:chgData name="Ton Dav" userId="efdb17ecba0e44fd" providerId="LiveId" clId="{10E88514-4B56-47A6-B428-03BBA2485F66}" dt="2019-10-30T18:15:09.996" v="191" actId="1076"/>
          <ac:spMkLst>
            <pc:docMk/>
            <pc:sldMk cId="776554455" sldId="627"/>
            <ac:spMk id="4" creationId="{7CDCABEA-F630-491E-99DC-4A46B6C7B737}"/>
          </ac:spMkLst>
        </pc:spChg>
      </pc:sldChg>
    </pc:docChg>
  </pc:docChgLst>
  <pc:docChgLst>
    <pc:chgData name="Ton Dav" userId="efdb17ecba0e44fd" providerId="LiveId" clId="{FF4B912D-2352-4286-B2F3-E074347454BA}"/>
    <pc:docChg chg="undo custSel addSld delSld modSld sldOrd">
      <pc:chgData name="Ton Dav" userId="efdb17ecba0e44fd" providerId="LiveId" clId="{FF4B912D-2352-4286-B2F3-E074347454BA}" dt="2019-10-29T15:05:03.554" v="2293" actId="1076"/>
      <pc:docMkLst>
        <pc:docMk/>
      </pc:docMkLst>
      <pc:sldChg chg="addSp delSp modSp setBg">
        <pc:chgData name="Ton Dav" userId="efdb17ecba0e44fd" providerId="LiveId" clId="{FF4B912D-2352-4286-B2F3-E074347454BA}" dt="2019-10-29T15:05:03.554" v="2293" actId="1076"/>
        <pc:sldMkLst>
          <pc:docMk/>
          <pc:sldMk cId="3359656268" sldId="257"/>
        </pc:sldMkLst>
        <pc:spChg chg="del mod">
          <ac:chgData name="Ton Dav" userId="efdb17ecba0e44fd" providerId="LiveId" clId="{FF4B912D-2352-4286-B2F3-E074347454BA}" dt="2019-10-29T14:15:38.381" v="1941" actId="478"/>
          <ac:spMkLst>
            <pc:docMk/>
            <pc:sldMk cId="3359656268" sldId="257"/>
            <ac:spMk id="2" creationId="{4B2AB82B-6AF7-4A29-ABF2-B120E8487060}"/>
          </ac:spMkLst>
        </pc:spChg>
        <pc:spChg chg="add mod">
          <ac:chgData name="Ton Dav" userId="efdb17ecba0e44fd" providerId="LiveId" clId="{FF4B912D-2352-4286-B2F3-E074347454BA}" dt="2019-10-29T14:16:54.481" v="1974" actId="14100"/>
          <ac:spMkLst>
            <pc:docMk/>
            <pc:sldMk cId="3359656268" sldId="257"/>
            <ac:spMk id="3" creationId="{56DDDD87-1433-4B07-A9E1-F4DF66BAF97A}"/>
          </ac:spMkLst>
        </pc:spChg>
        <pc:spChg chg="mod">
          <ac:chgData name="Ton Dav" userId="efdb17ecba0e44fd" providerId="LiveId" clId="{FF4B912D-2352-4286-B2F3-E074347454BA}" dt="2019-10-29T14:17:54.316" v="1983" actId="14100"/>
          <ac:spMkLst>
            <pc:docMk/>
            <pc:sldMk cId="3359656268" sldId="257"/>
            <ac:spMk id="6" creationId="{5A86A477-2524-48AD-9CEA-6EB246FC7D56}"/>
          </ac:spMkLst>
        </pc:spChg>
        <pc:spChg chg="add del mod">
          <ac:chgData name="Ton Dav" userId="efdb17ecba0e44fd" providerId="LiveId" clId="{FF4B912D-2352-4286-B2F3-E074347454BA}" dt="2019-10-29T14:15:42.737" v="1942" actId="478"/>
          <ac:spMkLst>
            <pc:docMk/>
            <pc:sldMk cId="3359656268" sldId="257"/>
            <ac:spMk id="10" creationId="{D6F080B7-CC17-427C-AC9B-0F4DFAA231CD}"/>
          </ac:spMkLst>
        </pc:spChg>
        <pc:spChg chg="add mod">
          <ac:chgData name="Ton Dav" userId="efdb17ecba0e44fd" providerId="LiveId" clId="{FF4B912D-2352-4286-B2F3-E074347454BA}" dt="2019-10-29T14:18:08.004" v="1985" actId="1076"/>
          <ac:spMkLst>
            <pc:docMk/>
            <pc:sldMk cId="3359656268" sldId="257"/>
            <ac:spMk id="11" creationId="{E61C07A9-6AA6-40A4-986D-293E9774025E}"/>
          </ac:spMkLst>
        </pc:spChg>
        <pc:picChg chg="mod">
          <ac:chgData name="Ton Dav" userId="efdb17ecba0e44fd" providerId="LiveId" clId="{FF4B912D-2352-4286-B2F3-E074347454BA}" dt="2019-10-29T14:18:00.288" v="1984" actId="1076"/>
          <ac:picMkLst>
            <pc:docMk/>
            <pc:sldMk cId="3359656268" sldId="257"/>
            <ac:picMk id="5" creationId="{3EBFD8D0-2F31-42CC-8173-ABA94F9D58CB}"/>
          </ac:picMkLst>
        </pc:picChg>
        <pc:picChg chg="add del">
          <ac:chgData name="Ton Dav" userId="efdb17ecba0e44fd" providerId="LiveId" clId="{FF4B912D-2352-4286-B2F3-E074347454BA}" dt="2019-10-29T14:12:41.912" v="1916" actId="478"/>
          <ac:picMkLst>
            <pc:docMk/>
            <pc:sldMk cId="3359656268" sldId="257"/>
            <ac:picMk id="7" creationId="{AFD3CB73-7A7A-48E9-813F-57C66800F3A1}"/>
          </ac:picMkLst>
        </pc:picChg>
        <pc:picChg chg="add mod">
          <ac:chgData name="Ton Dav" userId="efdb17ecba0e44fd" providerId="LiveId" clId="{FF4B912D-2352-4286-B2F3-E074347454BA}" dt="2019-10-29T15:05:03.554" v="2293" actId="1076"/>
          <ac:picMkLst>
            <pc:docMk/>
            <pc:sldMk cId="3359656268" sldId="257"/>
            <ac:picMk id="8" creationId="{60EAF898-6BB7-447A-940C-F76F1557E182}"/>
          </ac:picMkLst>
        </pc:picChg>
      </pc:sldChg>
      <pc:sldChg chg="modSp add">
        <pc:chgData name="Ton Dav" userId="efdb17ecba0e44fd" providerId="LiveId" clId="{FF4B912D-2352-4286-B2F3-E074347454BA}" dt="2019-10-29T13:23:31.470" v="441" actId="207"/>
        <pc:sldMkLst>
          <pc:docMk/>
          <pc:sldMk cId="4011150918" sldId="267"/>
        </pc:sldMkLst>
        <pc:spChg chg="mod">
          <ac:chgData name="Ton Dav" userId="efdb17ecba0e44fd" providerId="LiveId" clId="{FF4B912D-2352-4286-B2F3-E074347454BA}" dt="2019-10-29T13:23:31.470" v="441" actId="207"/>
          <ac:spMkLst>
            <pc:docMk/>
            <pc:sldMk cId="4011150918" sldId="267"/>
            <ac:spMk id="29698" creationId="{00000000-0000-0000-0000-000000000000}"/>
          </ac:spMkLst>
        </pc:spChg>
      </pc:sldChg>
      <pc:sldChg chg="add">
        <pc:chgData name="Ton Dav" userId="efdb17ecba0e44fd" providerId="LiveId" clId="{FF4B912D-2352-4286-B2F3-E074347454BA}" dt="2019-10-29T13:20:46.312" v="402"/>
        <pc:sldMkLst>
          <pc:docMk/>
          <pc:sldMk cId="4034871327" sldId="290"/>
        </pc:sldMkLst>
      </pc:sldChg>
      <pc:sldChg chg="add">
        <pc:chgData name="Ton Dav" userId="efdb17ecba0e44fd" providerId="LiveId" clId="{FF4B912D-2352-4286-B2F3-E074347454BA}" dt="2019-10-29T15:00:43.201" v="2235"/>
        <pc:sldMkLst>
          <pc:docMk/>
          <pc:sldMk cId="605842240" sldId="294"/>
        </pc:sldMkLst>
      </pc:sldChg>
      <pc:sldChg chg="add">
        <pc:chgData name="Ton Dav" userId="efdb17ecba0e44fd" providerId="LiveId" clId="{FF4B912D-2352-4286-B2F3-E074347454BA}" dt="2019-10-29T13:20:01.809" v="400"/>
        <pc:sldMkLst>
          <pc:docMk/>
          <pc:sldMk cId="3414833073" sldId="573"/>
        </pc:sldMkLst>
      </pc:sldChg>
      <pc:sldChg chg="modSp">
        <pc:chgData name="Ton Dav" userId="efdb17ecba0e44fd" providerId="LiveId" clId="{FF4B912D-2352-4286-B2F3-E074347454BA}" dt="2019-10-29T13:16:27.543" v="361" actId="13822"/>
        <pc:sldMkLst>
          <pc:docMk/>
          <pc:sldMk cId="3374157150" sldId="578"/>
        </pc:sldMkLst>
        <pc:spChg chg="mod">
          <ac:chgData name="Ton Dav" userId="efdb17ecba0e44fd" providerId="LiveId" clId="{FF4B912D-2352-4286-B2F3-E074347454BA}" dt="2019-10-29T13:16:27.543" v="361" actId="13822"/>
          <ac:spMkLst>
            <pc:docMk/>
            <pc:sldMk cId="3374157150" sldId="578"/>
            <ac:spMk id="4" creationId="{FCF5A855-BA23-4E55-AF05-34697557DBC8}"/>
          </ac:spMkLst>
        </pc:spChg>
      </pc:sldChg>
      <pc:sldChg chg="modSp">
        <pc:chgData name="Ton Dav" userId="efdb17ecba0e44fd" providerId="LiveId" clId="{FF4B912D-2352-4286-B2F3-E074347454BA}" dt="2019-10-29T14:59:31.828" v="2234" actId="14100"/>
        <pc:sldMkLst>
          <pc:docMk/>
          <pc:sldMk cId="4277880407" sldId="591"/>
        </pc:sldMkLst>
        <pc:spChg chg="mod">
          <ac:chgData name="Ton Dav" userId="efdb17ecba0e44fd" providerId="LiveId" clId="{FF4B912D-2352-4286-B2F3-E074347454BA}" dt="2019-10-29T14:59:31.828" v="2234" actId="14100"/>
          <ac:spMkLst>
            <pc:docMk/>
            <pc:sldMk cId="4277880407" sldId="591"/>
            <ac:spMk id="4" creationId="{5FBCAD7C-D26C-6745-A2EC-FA6CAD5CFE09}"/>
          </ac:spMkLst>
        </pc:spChg>
        <pc:spChg chg="mod">
          <ac:chgData name="Ton Dav" userId="efdb17ecba0e44fd" providerId="LiveId" clId="{FF4B912D-2352-4286-B2F3-E074347454BA}" dt="2019-10-29T14:59:01.478" v="2232" actId="207"/>
          <ac:spMkLst>
            <pc:docMk/>
            <pc:sldMk cId="4277880407" sldId="591"/>
            <ac:spMk id="20" creationId="{2940016F-8664-4F01-ABEF-AF3953893AAD}"/>
          </ac:spMkLst>
        </pc:spChg>
        <pc:spChg chg="mod">
          <ac:chgData name="Ton Dav" userId="efdb17ecba0e44fd" providerId="LiveId" clId="{FF4B912D-2352-4286-B2F3-E074347454BA}" dt="2019-10-29T14:57:28.234" v="2225" actId="20577"/>
          <ac:spMkLst>
            <pc:docMk/>
            <pc:sldMk cId="4277880407" sldId="591"/>
            <ac:spMk id="21" creationId="{2308E0B7-C5DA-4901-8D79-C4B29C6BBF49}"/>
          </ac:spMkLst>
        </pc:spChg>
        <pc:cxnChg chg="mod">
          <ac:chgData name="Ton Dav" userId="efdb17ecba0e44fd" providerId="LiveId" clId="{FF4B912D-2352-4286-B2F3-E074347454BA}" dt="2019-10-29T14:57:42.440" v="2226" actId="1076"/>
          <ac:cxnSpMkLst>
            <pc:docMk/>
            <pc:sldMk cId="4277880407" sldId="591"/>
            <ac:cxnSpMk id="23" creationId="{75791B74-29F4-475B-915F-E897FC1C5515}"/>
          </ac:cxnSpMkLst>
        </pc:cxnChg>
      </pc:sldChg>
      <pc:sldChg chg="modSp">
        <pc:chgData name="Ton Dav" userId="efdb17ecba0e44fd" providerId="LiveId" clId="{FF4B912D-2352-4286-B2F3-E074347454BA}" dt="2019-10-29T14:51:42.977" v="2165" actId="2711"/>
        <pc:sldMkLst>
          <pc:docMk/>
          <pc:sldMk cId="205969064" sldId="596"/>
        </pc:sldMkLst>
        <pc:spChg chg="mod">
          <ac:chgData name="Ton Dav" userId="efdb17ecba0e44fd" providerId="LiveId" clId="{FF4B912D-2352-4286-B2F3-E074347454BA}" dt="2019-10-29T14:51:42.977" v="2165" actId="2711"/>
          <ac:spMkLst>
            <pc:docMk/>
            <pc:sldMk cId="205969064" sldId="596"/>
            <ac:spMk id="3" creationId="{660A7677-E29C-4045-89EE-B404C40E0B47}"/>
          </ac:spMkLst>
        </pc:spChg>
      </pc:sldChg>
      <pc:sldChg chg="modSp add">
        <pc:chgData name="Ton Dav" userId="efdb17ecba0e44fd" providerId="LiveId" clId="{FF4B912D-2352-4286-B2F3-E074347454BA}" dt="2019-10-29T15:01:35.416" v="2249" actId="2711"/>
        <pc:sldMkLst>
          <pc:docMk/>
          <pc:sldMk cId="3137361026" sldId="614"/>
        </pc:sldMkLst>
        <pc:spChg chg="mod">
          <ac:chgData name="Ton Dav" userId="efdb17ecba0e44fd" providerId="LiveId" clId="{FF4B912D-2352-4286-B2F3-E074347454BA}" dt="2019-10-29T15:01:35.416" v="2249" actId="2711"/>
          <ac:spMkLst>
            <pc:docMk/>
            <pc:sldMk cId="3137361026" sldId="614"/>
            <ac:spMk id="2" creationId="{5FAE571F-7E79-4314-A819-D923606D494C}"/>
          </ac:spMkLst>
        </pc:spChg>
        <pc:spChg chg="mod">
          <ac:chgData name="Ton Dav" userId="efdb17ecba0e44fd" providerId="LiveId" clId="{FF4B912D-2352-4286-B2F3-E074347454BA}" dt="2019-10-29T14:45:20.068" v="2016" actId="1076"/>
          <ac:spMkLst>
            <pc:docMk/>
            <pc:sldMk cId="3137361026" sldId="614"/>
            <ac:spMk id="3" creationId="{87B61987-C562-4CF2-B394-A3C1B01B4C40}"/>
          </ac:spMkLst>
        </pc:spChg>
      </pc:sldChg>
      <pc:sldChg chg="modSp">
        <pc:chgData name="Ton Dav" userId="efdb17ecba0e44fd" providerId="LiveId" clId="{FF4B912D-2352-4286-B2F3-E074347454BA}" dt="2019-10-29T14:50:20.701" v="2161" actId="5793"/>
        <pc:sldMkLst>
          <pc:docMk/>
          <pc:sldMk cId="3181979727" sldId="626"/>
        </pc:sldMkLst>
        <pc:spChg chg="mod">
          <ac:chgData name="Ton Dav" userId="efdb17ecba0e44fd" providerId="LiveId" clId="{FF4B912D-2352-4286-B2F3-E074347454BA}" dt="2019-10-29T14:50:20.701" v="2161" actId="5793"/>
          <ac:spMkLst>
            <pc:docMk/>
            <pc:sldMk cId="3181979727" sldId="626"/>
            <ac:spMk id="3" creationId="{BE05FBE0-B541-4B93-9BC5-E2EB745AA7BE}"/>
          </ac:spMkLst>
        </pc:spChg>
      </pc:sldChg>
      <pc:sldChg chg="modSp">
        <pc:chgData name="Ton Dav" userId="efdb17ecba0e44fd" providerId="LiveId" clId="{FF4B912D-2352-4286-B2F3-E074347454BA}" dt="2019-10-29T14:55:11.299" v="2214" actId="2711"/>
        <pc:sldMkLst>
          <pc:docMk/>
          <pc:sldMk cId="776554455" sldId="627"/>
        </pc:sldMkLst>
        <pc:spChg chg="mod">
          <ac:chgData name="Ton Dav" userId="efdb17ecba0e44fd" providerId="LiveId" clId="{FF4B912D-2352-4286-B2F3-E074347454BA}" dt="2019-10-29T14:54:59.238" v="2213" actId="403"/>
          <ac:spMkLst>
            <pc:docMk/>
            <pc:sldMk cId="776554455" sldId="627"/>
            <ac:spMk id="3" creationId="{87853004-FF4C-418A-93BF-38E9225FF7E0}"/>
          </ac:spMkLst>
        </pc:spChg>
        <pc:spChg chg="mod">
          <ac:chgData name="Ton Dav" userId="efdb17ecba0e44fd" providerId="LiveId" clId="{FF4B912D-2352-4286-B2F3-E074347454BA}" dt="2019-10-29T14:55:11.299" v="2214" actId="2711"/>
          <ac:spMkLst>
            <pc:docMk/>
            <pc:sldMk cId="776554455" sldId="627"/>
            <ac:spMk id="4" creationId="{7CDCABEA-F630-491E-99DC-4A46B6C7B737}"/>
          </ac:spMkLst>
        </pc:spChg>
        <pc:picChg chg="mod">
          <ac:chgData name="Ton Dav" userId="efdb17ecba0e44fd" providerId="LiveId" clId="{FF4B912D-2352-4286-B2F3-E074347454BA}" dt="2019-10-29T13:08:32.838" v="241" actId="1076"/>
          <ac:picMkLst>
            <pc:docMk/>
            <pc:sldMk cId="776554455" sldId="627"/>
            <ac:picMk id="16" creationId="{2DB7206C-5D17-40BB-818C-EE5BB4BE729C}"/>
          </ac:picMkLst>
        </pc:picChg>
      </pc:sldChg>
      <pc:sldChg chg="addSp modSp">
        <pc:chgData name="Ton Dav" userId="efdb17ecba0e44fd" providerId="LiveId" clId="{FF4B912D-2352-4286-B2F3-E074347454BA}" dt="2019-10-29T14:55:34.531" v="2216" actId="1076"/>
        <pc:sldMkLst>
          <pc:docMk/>
          <pc:sldMk cId="1026634114" sldId="628"/>
        </pc:sldMkLst>
        <pc:spChg chg="mod">
          <ac:chgData name="Ton Dav" userId="efdb17ecba0e44fd" providerId="LiveId" clId="{FF4B912D-2352-4286-B2F3-E074347454BA}" dt="2019-10-29T14:55:25.211" v="2215" actId="1076"/>
          <ac:spMkLst>
            <pc:docMk/>
            <pc:sldMk cId="1026634114" sldId="628"/>
            <ac:spMk id="2" creationId="{F1CF2BB2-62CC-4502-A2BB-2F4E68028458}"/>
          </ac:spMkLst>
        </pc:spChg>
        <pc:picChg chg="add mod">
          <ac:chgData name="Ton Dav" userId="efdb17ecba0e44fd" providerId="LiveId" clId="{FF4B912D-2352-4286-B2F3-E074347454BA}" dt="2019-10-29T14:55:34.531" v="2216" actId="1076"/>
          <ac:picMkLst>
            <pc:docMk/>
            <pc:sldMk cId="1026634114" sldId="628"/>
            <ac:picMk id="5" creationId="{342DAC83-FA2C-406E-ACEB-16945DC3E0FA}"/>
          </ac:picMkLst>
        </pc:picChg>
      </pc:sldChg>
      <pc:sldChg chg="addSp modSp">
        <pc:chgData name="Ton Dav" userId="efdb17ecba0e44fd" providerId="LiveId" clId="{FF4B912D-2352-4286-B2F3-E074347454BA}" dt="2019-10-29T13:14:50.945" v="352" actId="207"/>
        <pc:sldMkLst>
          <pc:docMk/>
          <pc:sldMk cId="2568618832" sldId="629"/>
        </pc:sldMkLst>
        <pc:spChg chg="mod">
          <ac:chgData name="Ton Dav" userId="efdb17ecba0e44fd" providerId="LiveId" clId="{FF4B912D-2352-4286-B2F3-E074347454BA}" dt="2019-10-29T13:14:15.500" v="348" actId="1076"/>
          <ac:spMkLst>
            <pc:docMk/>
            <pc:sldMk cId="2568618832" sldId="629"/>
            <ac:spMk id="2" creationId="{B16455D6-E438-4D55-89D4-358053F90CC2}"/>
          </ac:spMkLst>
        </pc:spChg>
        <pc:picChg chg="add mod">
          <ac:chgData name="Ton Dav" userId="efdb17ecba0e44fd" providerId="LiveId" clId="{FF4B912D-2352-4286-B2F3-E074347454BA}" dt="2019-10-29T13:14:50.945" v="352" actId="207"/>
          <ac:picMkLst>
            <pc:docMk/>
            <pc:sldMk cId="2568618832" sldId="629"/>
            <ac:picMk id="4" creationId="{9FE99443-6EFB-4D60-9477-D2A7824DF6C4}"/>
          </ac:picMkLst>
        </pc:picChg>
      </pc:sldChg>
      <pc:sldChg chg="addSp modSp">
        <pc:chgData name="Ton Dav" userId="efdb17ecba0e44fd" providerId="LiveId" clId="{FF4B912D-2352-4286-B2F3-E074347454BA}" dt="2019-10-29T13:15:24.264" v="356"/>
        <pc:sldMkLst>
          <pc:docMk/>
          <pc:sldMk cId="1858451040" sldId="630"/>
        </pc:sldMkLst>
        <pc:spChg chg="mod">
          <ac:chgData name="Ton Dav" userId="efdb17ecba0e44fd" providerId="LiveId" clId="{FF4B912D-2352-4286-B2F3-E074347454BA}" dt="2019-10-29T13:15:18.519" v="355" actId="1076"/>
          <ac:spMkLst>
            <pc:docMk/>
            <pc:sldMk cId="1858451040" sldId="630"/>
            <ac:spMk id="2" creationId="{F1CF2BB2-62CC-4502-A2BB-2F4E68028458}"/>
          </ac:spMkLst>
        </pc:spChg>
        <pc:picChg chg="add">
          <ac:chgData name="Ton Dav" userId="efdb17ecba0e44fd" providerId="LiveId" clId="{FF4B912D-2352-4286-B2F3-E074347454BA}" dt="2019-10-29T13:15:24.264" v="356"/>
          <ac:picMkLst>
            <pc:docMk/>
            <pc:sldMk cId="1858451040" sldId="630"/>
            <ac:picMk id="5" creationId="{A4529EA9-092C-4884-A1F9-27F77ADFC9C9}"/>
          </ac:picMkLst>
        </pc:picChg>
      </pc:sldChg>
      <pc:sldChg chg="addSp modSp add ord">
        <pc:chgData name="Ton Dav" userId="efdb17ecba0e44fd" providerId="LiveId" clId="{FF4B912D-2352-4286-B2F3-E074347454BA}" dt="2019-10-29T14:56:44.023" v="2222" actId="14100"/>
        <pc:sldMkLst>
          <pc:docMk/>
          <pc:sldMk cId="1198807917" sldId="631"/>
        </pc:sldMkLst>
        <pc:spChg chg="add mod">
          <ac:chgData name="Ton Dav" userId="efdb17ecba0e44fd" providerId="LiveId" clId="{FF4B912D-2352-4286-B2F3-E074347454BA}" dt="2019-10-29T14:56:40.228" v="2221" actId="1076"/>
          <ac:spMkLst>
            <pc:docMk/>
            <pc:sldMk cId="1198807917" sldId="631"/>
            <ac:spMk id="2" creationId="{5DE12483-D569-496F-B92D-903209B68074}"/>
          </ac:spMkLst>
        </pc:spChg>
        <pc:picChg chg="add mod">
          <ac:chgData name="Ton Dav" userId="efdb17ecba0e44fd" providerId="LiveId" clId="{FF4B912D-2352-4286-B2F3-E074347454BA}" dt="2019-10-29T13:18:56.649" v="398" actId="14100"/>
          <ac:picMkLst>
            <pc:docMk/>
            <pc:sldMk cId="1198807917" sldId="631"/>
            <ac:picMk id="3" creationId="{6DE3E885-5BD4-418D-A369-B9559ADDF062}"/>
          </ac:picMkLst>
        </pc:picChg>
        <pc:picChg chg="add mod">
          <ac:chgData name="Ton Dav" userId="efdb17ecba0e44fd" providerId="LiveId" clId="{FF4B912D-2352-4286-B2F3-E074347454BA}" dt="2019-10-29T13:18:48.520" v="396" actId="1076"/>
          <ac:picMkLst>
            <pc:docMk/>
            <pc:sldMk cId="1198807917" sldId="631"/>
            <ac:picMk id="4" creationId="{B70655D6-7364-42A5-9BC8-071883B0981C}"/>
          </ac:picMkLst>
        </pc:picChg>
        <pc:picChg chg="add mod">
          <ac:chgData name="Ton Dav" userId="efdb17ecba0e44fd" providerId="LiveId" clId="{FF4B912D-2352-4286-B2F3-E074347454BA}" dt="2019-10-29T14:56:44.023" v="2222" actId="14100"/>
          <ac:picMkLst>
            <pc:docMk/>
            <pc:sldMk cId="1198807917" sldId="631"/>
            <ac:picMk id="5" creationId="{AB647479-7A3E-4CF6-8E11-8799422322CB}"/>
          </ac:picMkLst>
        </pc:picChg>
      </pc:sldChg>
      <pc:sldChg chg="addSp delSp modSp add">
        <pc:chgData name="Ton Dav" userId="efdb17ecba0e44fd" providerId="LiveId" clId="{FF4B912D-2352-4286-B2F3-E074347454BA}" dt="2019-10-29T15:02:08.205" v="2251" actId="113"/>
        <pc:sldMkLst>
          <pc:docMk/>
          <pc:sldMk cId="1868356045" sldId="632"/>
        </pc:sldMkLst>
        <pc:spChg chg="del">
          <ac:chgData name="Ton Dav" userId="efdb17ecba0e44fd" providerId="LiveId" clId="{FF4B912D-2352-4286-B2F3-E074347454BA}" dt="2019-10-29T13:25:00.007" v="443"/>
          <ac:spMkLst>
            <pc:docMk/>
            <pc:sldMk cId="1868356045" sldId="632"/>
            <ac:spMk id="2" creationId="{24BBDE28-13BA-4C3E-A28B-7AA6DF9B407C}"/>
          </ac:spMkLst>
        </pc:spChg>
        <pc:spChg chg="del">
          <ac:chgData name="Ton Dav" userId="efdb17ecba0e44fd" providerId="LiveId" clId="{FF4B912D-2352-4286-B2F3-E074347454BA}" dt="2019-10-29T13:25:00.007" v="443"/>
          <ac:spMkLst>
            <pc:docMk/>
            <pc:sldMk cId="1868356045" sldId="632"/>
            <ac:spMk id="3" creationId="{DE233663-EA40-42E3-87E2-6526E726DC0E}"/>
          </ac:spMkLst>
        </pc:spChg>
        <pc:spChg chg="del">
          <ac:chgData name="Ton Dav" userId="efdb17ecba0e44fd" providerId="LiveId" clId="{FF4B912D-2352-4286-B2F3-E074347454BA}" dt="2019-10-29T13:25:00.007" v="443"/>
          <ac:spMkLst>
            <pc:docMk/>
            <pc:sldMk cId="1868356045" sldId="632"/>
            <ac:spMk id="4" creationId="{FAC2128A-180E-45DD-93B8-C334F97C66C9}"/>
          </ac:spMkLst>
        </pc:spChg>
        <pc:spChg chg="del">
          <ac:chgData name="Ton Dav" userId="efdb17ecba0e44fd" providerId="LiveId" clId="{FF4B912D-2352-4286-B2F3-E074347454BA}" dt="2019-10-29T13:25:00.007" v="443"/>
          <ac:spMkLst>
            <pc:docMk/>
            <pc:sldMk cId="1868356045" sldId="632"/>
            <ac:spMk id="5" creationId="{A7F8D8A3-82A7-4FAB-8440-94C7248AFAD1}"/>
          </ac:spMkLst>
        </pc:spChg>
        <pc:spChg chg="del">
          <ac:chgData name="Ton Dav" userId="efdb17ecba0e44fd" providerId="LiveId" clId="{FF4B912D-2352-4286-B2F3-E074347454BA}" dt="2019-10-29T13:25:00.007" v="443"/>
          <ac:spMkLst>
            <pc:docMk/>
            <pc:sldMk cId="1868356045" sldId="632"/>
            <ac:spMk id="6" creationId="{32ACA040-25B3-4D24-AFAC-AD55FEA727F7}"/>
          </ac:spMkLst>
        </pc:spChg>
        <pc:spChg chg="add mod">
          <ac:chgData name="Ton Dav" userId="efdb17ecba0e44fd" providerId="LiveId" clId="{FF4B912D-2352-4286-B2F3-E074347454BA}" dt="2019-10-29T13:50:43.931" v="1053" actId="20577"/>
          <ac:spMkLst>
            <pc:docMk/>
            <pc:sldMk cId="1868356045" sldId="632"/>
            <ac:spMk id="7" creationId="{69FB7888-3E4E-4355-A98F-1281734F9102}"/>
          </ac:spMkLst>
        </pc:spChg>
        <pc:spChg chg="add mod">
          <ac:chgData name="Ton Dav" userId="efdb17ecba0e44fd" providerId="LiveId" clId="{FF4B912D-2352-4286-B2F3-E074347454BA}" dt="2019-10-29T15:02:08.205" v="2251" actId="113"/>
          <ac:spMkLst>
            <pc:docMk/>
            <pc:sldMk cId="1868356045" sldId="632"/>
            <ac:spMk id="8" creationId="{9955ED2D-9B17-4DEE-9749-574279019702}"/>
          </ac:spMkLst>
        </pc:spChg>
        <pc:spChg chg="add mod">
          <ac:chgData name="Ton Dav" userId="efdb17ecba0e44fd" providerId="LiveId" clId="{FF4B912D-2352-4286-B2F3-E074347454BA}" dt="2019-10-29T14:49:22.565" v="2139" actId="692"/>
          <ac:spMkLst>
            <pc:docMk/>
            <pc:sldMk cId="1868356045" sldId="632"/>
            <ac:spMk id="9" creationId="{A05B3202-4A1E-4E99-AA07-998B0F0B3E6F}"/>
          </ac:spMkLst>
        </pc:spChg>
        <pc:spChg chg="add mod">
          <ac:chgData name="Ton Dav" userId="efdb17ecba0e44fd" providerId="LiveId" clId="{FF4B912D-2352-4286-B2F3-E074347454BA}" dt="2019-10-29T14:00:02.766" v="1189" actId="1076"/>
          <ac:spMkLst>
            <pc:docMk/>
            <pc:sldMk cId="1868356045" sldId="632"/>
            <ac:spMk id="10" creationId="{93C290B0-481E-4CA2-9B5C-9E0159B3937E}"/>
          </ac:spMkLst>
        </pc:spChg>
        <pc:spChg chg="add mod">
          <ac:chgData name="Ton Dav" userId="efdb17ecba0e44fd" providerId="LiveId" clId="{FF4B912D-2352-4286-B2F3-E074347454BA}" dt="2019-10-29T14:00:36.183" v="1193" actId="13822"/>
          <ac:spMkLst>
            <pc:docMk/>
            <pc:sldMk cId="1868356045" sldId="632"/>
            <ac:spMk id="11" creationId="{82BE2EE5-DF26-4985-B0CB-CC8D2F480F95}"/>
          </ac:spMkLst>
        </pc:spChg>
        <pc:spChg chg="add del mod">
          <ac:chgData name="Ton Dav" userId="efdb17ecba0e44fd" providerId="LiveId" clId="{FF4B912D-2352-4286-B2F3-E074347454BA}" dt="2019-10-29T13:56:06.251" v="1161" actId="478"/>
          <ac:spMkLst>
            <pc:docMk/>
            <pc:sldMk cId="1868356045" sldId="632"/>
            <ac:spMk id="12" creationId="{6E949904-4E7E-40E9-87EE-8453D14AE32E}"/>
          </ac:spMkLst>
        </pc:spChg>
        <pc:spChg chg="add mod">
          <ac:chgData name="Ton Dav" userId="efdb17ecba0e44fd" providerId="LiveId" clId="{FF4B912D-2352-4286-B2F3-E074347454BA}" dt="2019-10-29T14:00:24.217" v="1191" actId="14100"/>
          <ac:spMkLst>
            <pc:docMk/>
            <pc:sldMk cId="1868356045" sldId="632"/>
            <ac:spMk id="13" creationId="{063EB08C-8607-49A9-A5C4-67204D29E3D6}"/>
          </ac:spMkLst>
        </pc:spChg>
        <pc:spChg chg="add mod">
          <ac:chgData name="Ton Dav" userId="efdb17ecba0e44fd" providerId="LiveId" clId="{FF4B912D-2352-4286-B2F3-E074347454BA}" dt="2019-10-29T14:00:19.466" v="1190" actId="14100"/>
          <ac:spMkLst>
            <pc:docMk/>
            <pc:sldMk cId="1868356045" sldId="632"/>
            <ac:spMk id="14" creationId="{8922E546-7825-486D-B6FC-DC3C74BF0834}"/>
          </ac:spMkLst>
        </pc:spChg>
        <pc:spChg chg="add mod">
          <ac:chgData name="Ton Dav" userId="efdb17ecba0e44fd" providerId="LiveId" clId="{FF4B912D-2352-4286-B2F3-E074347454BA}" dt="2019-10-29T14:48:45.731" v="2135" actId="20577"/>
          <ac:spMkLst>
            <pc:docMk/>
            <pc:sldMk cId="1868356045" sldId="632"/>
            <ac:spMk id="15" creationId="{1A9B88A7-9EE9-4A23-BE1E-9BC9FAD8B7F7}"/>
          </ac:spMkLst>
        </pc:spChg>
        <pc:spChg chg="add mod">
          <ac:chgData name="Ton Dav" userId="efdb17ecba0e44fd" providerId="LiveId" clId="{FF4B912D-2352-4286-B2F3-E074347454BA}" dt="2019-10-29T14:49:08.593" v="2138" actId="692"/>
          <ac:spMkLst>
            <pc:docMk/>
            <pc:sldMk cId="1868356045" sldId="632"/>
            <ac:spMk id="16" creationId="{3EFFB912-5000-48B9-B4DB-9F29966A6692}"/>
          </ac:spMkLst>
        </pc:spChg>
      </pc:sldChg>
      <pc:sldChg chg="add del">
        <pc:chgData name="Ton Dav" userId="efdb17ecba0e44fd" providerId="LiveId" clId="{FF4B912D-2352-4286-B2F3-E074347454BA}" dt="2019-10-29T13:21:42.461" v="405" actId="47"/>
        <pc:sldMkLst>
          <pc:docMk/>
          <pc:sldMk cId="3284557520" sldId="632"/>
        </pc:sldMkLst>
      </pc:sldChg>
      <pc:sldChg chg="add del">
        <pc:chgData name="Ton Dav" userId="efdb17ecba0e44fd" providerId="LiveId" clId="{FF4B912D-2352-4286-B2F3-E074347454BA}" dt="2019-10-29T13:20:13.552" v="401" actId="47"/>
        <pc:sldMkLst>
          <pc:docMk/>
          <pc:sldMk cId="3328849354" sldId="632"/>
        </pc:sldMkLst>
      </pc:sldChg>
      <pc:sldChg chg="add del">
        <pc:chgData name="Ton Dav" userId="efdb17ecba0e44fd" providerId="LiveId" clId="{FF4B912D-2352-4286-B2F3-E074347454BA}" dt="2019-10-29T14:03:55.441" v="1195" actId="47"/>
        <pc:sldMkLst>
          <pc:docMk/>
          <pc:sldMk cId="2605985524" sldId="633"/>
        </pc:sldMkLst>
      </pc:sldChg>
      <pc:sldChg chg="addSp modSp add">
        <pc:chgData name="Ton Dav" userId="efdb17ecba0e44fd" providerId="LiveId" clId="{FF4B912D-2352-4286-B2F3-E074347454BA}" dt="2019-10-29T15:04:16.476" v="2291" actId="20577"/>
        <pc:sldMkLst>
          <pc:docMk/>
          <pc:sldMk cId="3888611981" sldId="633"/>
        </pc:sldMkLst>
        <pc:spChg chg="mod">
          <ac:chgData name="Ton Dav" userId="efdb17ecba0e44fd" providerId="LiveId" clId="{FF4B912D-2352-4286-B2F3-E074347454BA}" dt="2019-10-29T14:04:11.203" v="1210" actId="20577"/>
          <ac:spMkLst>
            <pc:docMk/>
            <pc:sldMk cId="3888611981" sldId="633"/>
            <ac:spMk id="2" creationId="{724A4EA9-B314-4B88-B184-E99BAFB6221F}"/>
          </ac:spMkLst>
        </pc:spChg>
        <pc:spChg chg="mod">
          <ac:chgData name="Ton Dav" userId="efdb17ecba0e44fd" providerId="LiveId" clId="{FF4B912D-2352-4286-B2F3-E074347454BA}" dt="2019-10-29T15:04:16.476" v="2291" actId="20577"/>
          <ac:spMkLst>
            <pc:docMk/>
            <pc:sldMk cId="3888611981" sldId="633"/>
            <ac:spMk id="3" creationId="{A13B5025-42F5-43D0-930E-D2C8D2A44B67}"/>
          </ac:spMkLst>
        </pc:spChg>
        <pc:picChg chg="add mod">
          <ac:chgData name="Ton Dav" userId="efdb17ecba0e44fd" providerId="LiveId" clId="{FF4B912D-2352-4286-B2F3-E074347454BA}" dt="2019-10-29T14:08:19.801" v="1779" actId="207"/>
          <ac:picMkLst>
            <pc:docMk/>
            <pc:sldMk cId="3888611981" sldId="633"/>
            <ac:picMk id="4" creationId="{02D4E281-8CB8-4A1B-80F1-F1A64508C668}"/>
          </ac:picMkLst>
        </pc:picChg>
      </pc:sldChg>
      <pc:sldChg chg="modSp add">
        <pc:chgData name="Ton Dav" userId="efdb17ecba0e44fd" providerId="LiveId" clId="{FF4B912D-2352-4286-B2F3-E074347454BA}" dt="2019-10-29T14:12:12.538" v="1914" actId="14100"/>
        <pc:sldMkLst>
          <pc:docMk/>
          <pc:sldMk cId="3162100792" sldId="634"/>
        </pc:sldMkLst>
        <pc:spChg chg="mod">
          <ac:chgData name="Ton Dav" userId="efdb17ecba0e44fd" providerId="LiveId" clId="{FF4B912D-2352-4286-B2F3-E074347454BA}" dt="2019-10-29T14:12:12.538" v="1914" actId="14100"/>
          <ac:spMkLst>
            <pc:docMk/>
            <pc:sldMk cId="3162100792" sldId="634"/>
            <ac:spMk id="2" creationId="{CEC53393-BB5F-4CA1-B0B6-BB1DB8AC9704}"/>
          </ac:spMkLst>
        </pc:spChg>
        <pc:spChg chg="mod">
          <ac:chgData name="Ton Dav" userId="efdb17ecba0e44fd" providerId="LiveId" clId="{FF4B912D-2352-4286-B2F3-E074347454BA}" dt="2019-10-29T14:11:20.713" v="1891" actId="27636"/>
          <ac:spMkLst>
            <pc:docMk/>
            <pc:sldMk cId="3162100792" sldId="634"/>
            <ac:spMk id="3" creationId="{3B545283-1581-43D6-A5F4-29E9EC97D29D}"/>
          </ac:spMkLst>
        </pc:spChg>
      </pc:sldChg>
      <pc:sldChg chg="del">
        <pc:chgData name="Ton Dav" userId="efdb17ecba0e44fd" providerId="LiveId" clId="{FF4B912D-2352-4286-B2F3-E074347454BA}" dt="2019-10-29T13:02:12.306" v="0" actId="47"/>
        <pc:sldMkLst>
          <pc:docMk/>
          <pc:sldMk cId="3821072900" sldId="636"/>
        </pc:sldMkLst>
      </pc:sldChg>
      <pc:sldChg chg="del">
        <pc:chgData name="Ton Dav" userId="efdb17ecba0e44fd" providerId="LiveId" clId="{FF4B912D-2352-4286-B2F3-E074347454BA}" dt="2019-10-29T13:02:17.167" v="1" actId="47"/>
        <pc:sldMkLst>
          <pc:docMk/>
          <pc:sldMk cId="186151501" sldId="637"/>
        </pc:sldMkLst>
      </pc:sldChg>
      <pc:sldChg chg="del">
        <pc:chgData name="Ton Dav" userId="efdb17ecba0e44fd" providerId="LiveId" clId="{FF4B912D-2352-4286-B2F3-E074347454BA}" dt="2019-10-29T13:02:20.397" v="2" actId="47"/>
        <pc:sldMkLst>
          <pc:docMk/>
          <pc:sldMk cId="2229666457" sldId="640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C11569-7121-43D8-BC49-B8D89E52154E}" type="doc">
      <dgm:prSet loTypeId="urn:microsoft.com/office/officeart/2005/8/layout/cycle1" loCatId="cycle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ZA"/>
        </a:p>
      </dgm:t>
    </dgm:pt>
    <dgm:pt modelId="{9A06DA11-132B-419D-9F8D-FC8A71120343}">
      <dgm:prSet phldrT="[Text]" custT="1"/>
      <dgm:spPr>
        <a:solidFill>
          <a:schemeClr val="bg1"/>
        </a:solidFill>
      </dgm:spPr>
      <dgm:t>
        <a:bodyPr/>
        <a:lstStyle/>
        <a:p>
          <a:r>
            <a:rPr lang="en-ZA" sz="1800" b="1" dirty="0">
              <a:solidFill>
                <a:schemeClr val="tx1"/>
              </a:solidFill>
            </a:rPr>
            <a:t>Professional</a:t>
          </a:r>
        </a:p>
        <a:p>
          <a:r>
            <a:rPr lang="en-ZA" sz="1800" b="1" dirty="0">
              <a:solidFill>
                <a:schemeClr val="tx1"/>
              </a:solidFill>
            </a:rPr>
            <a:t>Assessment</a:t>
          </a:r>
          <a:endParaRPr lang="en-ZA" sz="1300" b="1" dirty="0">
            <a:solidFill>
              <a:schemeClr val="tx1"/>
            </a:solidFill>
          </a:endParaRPr>
        </a:p>
      </dgm:t>
    </dgm:pt>
    <dgm:pt modelId="{C118CDAA-D459-43C4-AE0E-32AA0DCC5AD1}" type="parTrans" cxnId="{CFA8CBC6-815B-4553-9C54-32D346156F76}">
      <dgm:prSet/>
      <dgm:spPr/>
      <dgm:t>
        <a:bodyPr/>
        <a:lstStyle/>
        <a:p>
          <a:endParaRPr lang="en-ZA"/>
        </a:p>
      </dgm:t>
    </dgm:pt>
    <dgm:pt modelId="{8A0B3A71-B86F-454E-AC91-5FBAB9AD0743}" type="sibTrans" cxnId="{CFA8CBC6-815B-4553-9C54-32D346156F76}">
      <dgm:prSet/>
      <dgm:spPr/>
      <dgm:t>
        <a:bodyPr/>
        <a:lstStyle/>
        <a:p>
          <a:endParaRPr lang="en-ZA"/>
        </a:p>
      </dgm:t>
    </dgm:pt>
    <dgm:pt modelId="{B86D36F2-7200-4B8D-ADA1-FE94A696068C}">
      <dgm:prSet phldrT="[Text]" custT="1"/>
      <dgm:spPr/>
      <dgm:t>
        <a:bodyPr/>
        <a:lstStyle/>
        <a:p>
          <a:r>
            <a:rPr lang="en-ZA" sz="1600" b="1" dirty="0">
              <a:solidFill>
                <a:schemeClr val="tx2">
                  <a:lumMod val="25000"/>
                </a:schemeClr>
              </a:solidFill>
            </a:rPr>
            <a:t>Adaptation / Accommodation</a:t>
          </a:r>
        </a:p>
      </dgm:t>
    </dgm:pt>
    <dgm:pt modelId="{799BA84F-D3B9-416D-8296-4D48A669A1B8}" type="parTrans" cxnId="{4B8AE83E-56DA-448F-A6EA-D01A78F27375}">
      <dgm:prSet/>
      <dgm:spPr/>
      <dgm:t>
        <a:bodyPr/>
        <a:lstStyle/>
        <a:p>
          <a:endParaRPr lang="en-ZA"/>
        </a:p>
      </dgm:t>
    </dgm:pt>
    <dgm:pt modelId="{A3FCC8FD-FAB7-4C51-82BC-8864CE2DB913}" type="sibTrans" cxnId="{4B8AE83E-56DA-448F-A6EA-D01A78F27375}">
      <dgm:prSet/>
      <dgm:spPr/>
      <dgm:t>
        <a:bodyPr/>
        <a:lstStyle/>
        <a:p>
          <a:endParaRPr lang="en-ZA"/>
        </a:p>
      </dgm:t>
    </dgm:pt>
    <dgm:pt modelId="{A6F7F433-E801-4C08-8FFB-A209F55D42E6}">
      <dgm:prSet phldrT="[Text]" custT="1"/>
      <dgm:spPr/>
      <dgm:t>
        <a:bodyPr/>
        <a:lstStyle/>
        <a:p>
          <a:r>
            <a:rPr lang="en-ZA" sz="1800" b="1" dirty="0">
              <a:solidFill>
                <a:schemeClr val="tx2">
                  <a:lumMod val="25000"/>
                </a:schemeClr>
              </a:solidFill>
            </a:rPr>
            <a:t>Re-integration</a:t>
          </a:r>
        </a:p>
        <a:p>
          <a:endParaRPr lang="en-ZA" sz="2000" dirty="0"/>
        </a:p>
      </dgm:t>
    </dgm:pt>
    <dgm:pt modelId="{90A9DC06-44E3-4AE9-A7C3-273DB20E07E9}" type="parTrans" cxnId="{0ED40924-252E-4B49-ABC9-5107EA5BACB6}">
      <dgm:prSet/>
      <dgm:spPr/>
      <dgm:t>
        <a:bodyPr/>
        <a:lstStyle/>
        <a:p>
          <a:endParaRPr lang="en-ZA"/>
        </a:p>
      </dgm:t>
    </dgm:pt>
    <dgm:pt modelId="{5A5BD1B0-83D0-4F01-A65C-E275FF0B3C40}" type="sibTrans" cxnId="{0ED40924-252E-4B49-ABC9-5107EA5BACB6}">
      <dgm:prSet/>
      <dgm:spPr/>
      <dgm:t>
        <a:bodyPr/>
        <a:lstStyle/>
        <a:p>
          <a:endParaRPr lang="en-ZA"/>
        </a:p>
      </dgm:t>
    </dgm:pt>
    <dgm:pt modelId="{B9DC5A6F-2D6B-41C1-A9FB-2981E756F484}">
      <dgm:prSet phldrT="[Text]" custT="1"/>
      <dgm:spPr/>
      <dgm:t>
        <a:bodyPr/>
        <a:lstStyle/>
        <a:p>
          <a:r>
            <a:rPr lang="en-ZA" sz="2000" b="1" dirty="0">
              <a:solidFill>
                <a:schemeClr val="accent1">
                  <a:lumMod val="50000"/>
                </a:schemeClr>
              </a:solidFill>
            </a:rPr>
            <a:t>Review</a:t>
          </a:r>
          <a:endParaRPr lang="en-ZA" sz="3100" b="1" dirty="0">
            <a:solidFill>
              <a:schemeClr val="accent1">
                <a:lumMod val="50000"/>
              </a:schemeClr>
            </a:solidFill>
          </a:endParaRPr>
        </a:p>
      </dgm:t>
    </dgm:pt>
    <dgm:pt modelId="{4DA65012-96C1-40CE-8358-D0D9C9B8442C}" type="parTrans" cxnId="{5D75859C-5548-4376-A4AE-B407D495B007}">
      <dgm:prSet/>
      <dgm:spPr/>
      <dgm:t>
        <a:bodyPr/>
        <a:lstStyle/>
        <a:p>
          <a:endParaRPr lang="en-ZA"/>
        </a:p>
      </dgm:t>
    </dgm:pt>
    <dgm:pt modelId="{CBA4B9DC-F1F4-4CFC-82BE-2C616AC2907D}" type="sibTrans" cxnId="{5D75859C-5548-4376-A4AE-B407D495B007}">
      <dgm:prSet/>
      <dgm:spPr/>
      <dgm:t>
        <a:bodyPr/>
        <a:lstStyle/>
        <a:p>
          <a:endParaRPr lang="en-ZA"/>
        </a:p>
      </dgm:t>
    </dgm:pt>
    <dgm:pt modelId="{E7A7D93B-542F-463D-888F-046AC4776562}">
      <dgm:prSet phldrT="[Text]" custT="1"/>
      <dgm:spPr/>
      <dgm:t>
        <a:bodyPr/>
        <a:lstStyle/>
        <a:p>
          <a:r>
            <a:rPr lang="en-ZA" sz="1800" b="1" dirty="0">
              <a:solidFill>
                <a:schemeClr val="tx2">
                  <a:lumMod val="25000"/>
                </a:schemeClr>
              </a:solidFill>
            </a:rPr>
            <a:t>Manager</a:t>
          </a:r>
        </a:p>
        <a:p>
          <a:r>
            <a:rPr lang="en-ZA" sz="1800" b="1" dirty="0">
              <a:solidFill>
                <a:schemeClr val="tx2">
                  <a:lumMod val="25000"/>
                </a:schemeClr>
              </a:solidFill>
            </a:rPr>
            <a:t>Referral</a:t>
          </a:r>
        </a:p>
      </dgm:t>
    </dgm:pt>
    <dgm:pt modelId="{D76FBEC2-E65C-4316-A625-04DD1BB44B8D}" type="parTrans" cxnId="{908F2BBE-7EEF-44B9-928A-3F4FDF4533CE}">
      <dgm:prSet/>
      <dgm:spPr/>
      <dgm:t>
        <a:bodyPr/>
        <a:lstStyle/>
        <a:p>
          <a:endParaRPr lang="en-ZA"/>
        </a:p>
      </dgm:t>
    </dgm:pt>
    <dgm:pt modelId="{32F96A40-D014-4831-987D-E75DFA1A8407}" type="sibTrans" cxnId="{908F2BBE-7EEF-44B9-928A-3F4FDF4533CE}">
      <dgm:prSet/>
      <dgm:spPr/>
      <dgm:t>
        <a:bodyPr/>
        <a:lstStyle/>
        <a:p>
          <a:endParaRPr lang="en-ZA"/>
        </a:p>
      </dgm:t>
    </dgm:pt>
    <dgm:pt modelId="{FC654A9C-5BC8-48DB-B14E-2C5A4189FE1C}" type="pres">
      <dgm:prSet presAssocID="{5AC11569-7121-43D8-BC49-B8D89E52154E}" presName="cycle" presStyleCnt="0">
        <dgm:presLayoutVars>
          <dgm:dir/>
          <dgm:resizeHandles val="exact"/>
        </dgm:presLayoutVars>
      </dgm:prSet>
      <dgm:spPr/>
    </dgm:pt>
    <dgm:pt modelId="{9717DD37-3AA6-4748-9097-34B0223D948D}" type="pres">
      <dgm:prSet presAssocID="{9A06DA11-132B-419D-9F8D-FC8A71120343}" presName="dummy" presStyleCnt="0"/>
      <dgm:spPr/>
    </dgm:pt>
    <dgm:pt modelId="{29A28555-4E6F-41D5-BD70-C2732AD0BF4E}" type="pres">
      <dgm:prSet presAssocID="{9A06DA11-132B-419D-9F8D-FC8A71120343}" presName="node" presStyleLbl="revTx" presStyleIdx="0" presStyleCnt="5" custScaleX="125396" custScaleY="84257" custRadScaleRad="92034" custRadScaleInc="-7283">
        <dgm:presLayoutVars>
          <dgm:bulletEnabled val="1"/>
        </dgm:presLayoutVars>
      </dgm:prSet>
      <dgm:spPr/>
    </dgm:pt>
    <dgm:pt modelId="{14E2BC85-6EED-421C-AF50-E9C3461219F9}" type="pres">
      <dgm:prSet presAssocID="{8A0B3A71-B86F-454E-AC91-5FBAB9AD0743}" presName="sibTrans" presStyleLbl="node1" presStyleIdx="0" presStyleCnt="5"/>
      <dgm:spPr/>
    </dgm:pt>
    <dgm:pt modelId="{2895A8C2-7752-431B-A8F2-6E2376698E2E}" type="pres">
      <dgm:prSet presAssocID="{B86D36F2-7200-4B8D-ADA1-FE94A696068C}" presName="dummy" presStyleCnt="0"/>
      <dgm:spPr/>
    </dgm:pt>
    <dgm:pt modelId="{9A763401-CFC9-4662-A358-DDA8C5CBF834}" type="pres">
      <dgm:prSet presAssocID="{B86D36F2-7200-4B8D-ADA1-FE94A696068C}" presName="node" presStyleLbl="revTx" presStyleIdx="1" presStyleCnt="5" custScaleX="140210">
        <dgm:presLayoutVars>
          <dgm:bulletEnabled val="1"/>
        </dgm:presLayoutVars>
      </dgm:prSet>
      <dgm:spPr/>
    </dgm:pt>
    <dgm:pt modelId="{569A0572-7E7F-467E-BAEE-BBDEFD4F06F5}" type="pres">
      <dgm:prSet presAssocID="{A3FCC8FD-FAB7-4C51-82BC-8864CE2DB913}" presName="sibTrans" presStyleLbl="node1" presStyleIdx="1" presStyleCnt="5"/>
      <dgm:spPr/>
    </dgm:pt>
    <dgm:pt modelId="{687AA27E-B9F5-4BBB-843E-2B66E1313173}" type="pres">
      <dgm:prSet presAssocID="{A6F7F433-E801-4C08-8FFB-A209F55D42E6}" presName="dummy" presStyleCnt="0"/>
      <dgm:spPr/>
    </dgm:pt>
    <dgm:pt modelId="{FCE76397-2565-459C-BA99-5E8D8C953B4A}" type="pres">
      <dgm:prSet presAssocID="{A6F7F433-E801-4C08-8FFB-A209F55D42E6}" presName="node" presStyleLbl="revTx" presStyleIdx="2" presStyleCnt="5">
        <dgm:presLayoutVars>
          <dgm:bulletEnabled val="1"/>
        </dgm:presLayoutVars>
      </dgm:prSet>
      <dgm:spPr/>
    </dgm:pt>
    <dgm:pt modelId="{A46A424B-1A59-4C53-B552-B68456293E2E}" type="pres">
      <dgm:prSet presAssocID="{5A5BD1B0-83D0-4F01-A65C-E275FF0B3C40}" presName="sibTrans" presStyleLbl="node1" presStyleIdx="2" presStyleCnt="5"/>
      <dgm:spPr/>
    </dgm:pt>
    <dgm:pt modelId="{4673D3DA-3D58-43FA-87A7-1CB28AE2B6F0}" type="pres">
      <dgm:prSet presAssocID="{B9DC5A6F-2D6B-41C1-A9FB-2981E756F484}" presName="dummy" presStyleCnt="0"/>
      <dgm:spPr/>
    </dgm:pt>
    <dgm:pt modelId="{D6E0AF7F-4F56-4504-9F0F-044A1AF999EF}" type="pres">
      <dgm:prSet presAssocID="{B9DC5A6F-2D6B-41C1-A9FB-2981E756F484}" presName="node" presStyleLbl="revTx" presStyleIdx="3" presStyleCnt="5">
        <dgm:presLayoutVars>
          <dgm:bulletEnabled val="1"/>
        </dgm:presLayoutVars>
      </dgm:prSet>
      <dgm:spPr/>
    </dgm:pt>
    <dgm:pt modelId="{4D36A4A2-E7BE-40E7-A007-FB0020A86CD0}" type="pres">
      <dgm:prSet presAssocID="{CBA4B9DC-F1F4-4CFC-82BE-2C616AC2907D}" presName="sibTrans" presStyleLbl="node1" presStyleIdx="3" presStyleCnt="5"/>
      <dgm:spPr/>
    </dgm:pt>
    <dgm:pt modelId="{8108992D-9123-4188-826C-52BE856800AA}" type="pres">
      <dgm:prSet presAssocID="{E7A7D93B-542F-463D-888F-046AC4776562}" presName="dummy" presStyleCnt="0"/>
      <dgm:spPr/>
    </dgm:pt>
    <dgm:pt modelId="{F7C6F804-D379-470D-BA1F-0EBE6C697BC2}" type="pres">
      <dgm:prSet presAssocID="{E7A7D93B-542F-463D-888F-046AC4776562}" presName="node" presStyleLbl="revTx" presStyleIdx="4" presStyleCnt="5">
        <dgm:presLayoutVars>
          <dgm:bulletEnabled val="1"/>
        </dgm:presLayoutVars>
      </dgm:prSet>
      <dgm:spPr/>
    </dgm:pt>
    <dgm:pt modelId="{E3E9DACF-BD98-42F7-95DD-1A716970CC11}" type="pres">
      <dgm:prSet presAssocID="{32F96A40-D014-4831-987D-E75DFA1A8407}" presName="sibTrans" presStyleLbl="node1" presStyleIdx="4" presStyleCnt="5"/>
      <dgm:spPr/>
    </dgm:pt>
  </dgm:ptLst>
  <dgm:cxnLst>
    <dgm:cxn modelId="{AC69DD0A-DD4A-4143-80B7-1001FC92C882}" type="presOf" srcId="{B9DC5A6F-2D6B-41C1-A9FB-2981E756F484}" destId="{D6E0AF7F-4F56-4504-9F0F-044A1AF999EF}" srcOrd="0" destOrd="0" presId="urn:microsoft.com/office/officeart/2005/8/layout/cycle1"/>
    <dgm:cxn modelId="{14056116-962F-435E-B926-E2C8DB140260}" type="presOf" srcId="{CBA4B9DC-F1F4-4CFC-82BE-2C616AC2907D}" destId="{4D36A4A2-E7BE-40E7-A007-FB0020A86CD0}" srcOrd="0" destOrd="0" presId="urn:microsoft.com/office/officeart/2005/8/layout/cycle1"/>
    <dgm:cxn modelId="{0ED40924-252E-4B49-ABC9-5107EA5BACB6}" srcId="{5AC11569-7121-43D8-BC49-B8D89E52154E}" destId="{A6F7F433-E801-4C08-8FFB-A209F55D42E6}" srcOrd="2" destOrd="0" parTransId="{90A9DC06-44E3-4AE9-A7C3-273DB20E07E9}" sibTransId="{5A5BD1B0-83D0-4F01-A65C-E275FF0B3C40}"/>
    <dgm:cxn modelId="{3196AA25-1A27-4D66-96C9-952439F47046}" type="presOf" srcId="{8A0B3A71-B86F-454E-AC91-5FBAB9AD0743}" destId="{14E2BC85-6EED-421C-AF50-E9C3461219F9}" srcOrd="0" destOrd="0" presId="urn:microsoft.com/office/officeart/2005/8/layout/cycle1"/>
    <dgm:cxn modelId="{FFA8F525-656B-44AB-B40F-067F7544B654}" type="presOf" srcId="{5A5BD1B0-83D0-4F01-A65C-E275FF0B3C40}" destId="{A46A424B-1A59-4C53-B552-B68456293E2E}" srcOrd="0" destOrd="0" presId="urn:microsoft.com/office/officeart/2005/8/layout/cycle1"/>
    <dgm:cxn modelId="{A7372A30-6D1F-4145-8378-94A3A5FB3AFC}" type="presOf" srcId="{5AC11569-7121-43D8-BC49-B8D89E52154E}" destId="{FC654A9C-5BC8-48DB-B14E-2C5A4189FE1C}" srcOrd="0" destOrd="0" presId="urn:microsoft.com/office/officeart/2005/8/layout/cycle1"/>
    <dgm:cxn modelId="{4B8AE83E-56DA-448F-A6EA-D01A78F27375}" srcId="{5AC11569-7121-43D8-BC49-B8D89E52154E}" destId="{B86D36F2-7200-4B8D-ADA1-FE94A696068C}" srcOrd="1" destOrd="0" parTransId="{799BA84F-D3B9-416D-8296-4D48A669A1B8}" sibTransId="{A3FCC8FD-FAB7-4C51-82BC-8864CE2DB913}"/>
    <dgm:cxn modelId="{57075E5F-5BEC-4215-81A6-88B68DA5EF9C}" type="presOf" srcId="{A3FCC8FD-FAB7-4C51-82BC-8864CE2DB913}" destId="{569A0572-7E7F-467E-BAEE-BBDEFD4F06F5}" srcOrd="0" destOrd="0" presId="urn:microsoft.com/office/officeart/2005/8/layout/cycle1"/>
    <dgm:cxn modelId="{C1AA2662-89EA-4BF3-B8A0-56B1164530DF}" type="presOf" srcId="{A6F7F433-E801-4C08-8FFB-A209F55D42E6}" destId="{FCE76397-2565-459C-BA99-5E8D8C953B4A}" srcOrd="0" destOrd="0" presId="urn:microsoft.com/office/officeart/2005/8/layout/cycle1"/>
    <dgm:cxn modelId="{6A4DF06C-90FB-4619-B569-2A490AA1E80E}" type="presOf" srcId="{32F96A40-D014-4831-987D-E75DFA1A8407}" destId="{E3E9DACF-BD98-42F7-95DD-1A716970CC11}" srcOrd="0" destOrd="0" presId="urn:microsoft.com/office/officeart/2005/8/layout/cycle1"/>
    <dgm:cxn modelId="{A38D4F54-F33E-4881-BCA4-27D24B15B3F8}" type="presOf" srcId="{B86D36F2-7200-4B8D-ADA1-FE94A696068C}" destId="{9A763401-CFC9-4662-A358-DDA8C5CBF834}" srcOrd="0" destOrd="0" presId="urn:microsoft.com/office/officeart/2005/8/layout/cycle1"/>
    <dgm:cxn modelId="{FACB1D81-D968-49C6-B4FF-9403CBDF3C32}" type="presOf" srcId="{9A06DA11-132B-419D-9F8D-FC8A71120343}" destId="{29A28555-4E6F-41D5-BD70-C2732AD0BF4E}" srcOrd="0" destOrd="0" presId="urn:microsoft.com/office/officeart/2005/8/layout/cycle1"/>
    <dgm:cxn modelId="{DDF27896-4084-4BB0-9E61-83B46C2C4E12}" type="presOf" srcId="{E7A7D93B-542F-463D-888F-046AC4776562}" destId="{F7C6F804-D379-470D-BA1F-0EBE6C697BC2}" srcOrd="0" destOrd="0" presId="urn:microsoft.com/office/officeart/2005/8/layout/cycle1"/>
    <dgm:cxn modelId="{5D75859C-5548-4376-A4AE-B407D495B007}" srcId="{5AC11569-7121-43D8-BC49-B8D89E52154E}" destId="{B9DC5A6F-2D6B-41C1-A9FB-2981E756F484}" srcOrd="3" destOrd="0" parTransId="{4DA65012-96C1-40CE-8358-D0D9C9B8442C}" sibTransId="{CBA4B9DC-F1F4-4CFC-82BE-2C616AC2907D}"/>
    <dgm:cxn modelId="{908F2BBE-7EEF-44B9-928A-3F4FDF4533CE}" srcId="{5AC11569-7121-43D8-BC49-B8D89E52154E}" destId="{E7A7D93B-542F-463D-888F-046AC4776562}" srcOrd="4" destOrd="0" parTransId="{D76FBEC2-E65C-4316-A625-04DD1BB44B8D}" sibTransId="{32F96A40-D014-4831-987D-E75DFA1A8407}"/>
    <dgm:cxn modelId="{CFA8CBC6-815B-4553-9C54-32D346156F76}" srcId="{5AC11569-7121-43D8-BC49-B8D89E52154E}" destId="{9A06DA11-132B-419D-9F8D-FC8A71120343}" srcOrd="0" destOrd="0" parTransId="{C118CDAA-D459-43C4-AE0E-32AA0DCC5AD1}" sibTransId="{8A0B3A71-B86F-454E-AC91-5FBAB9AD0743}"/>
    <dgm:cxn modelId="{BAE8BB46-1D8B-4FB3-A768-4C30B0F0739B}" type="presParOf" srcId="{FC654A9C-5BC8-48DB-B14E-2C5A4189FE1C}" destId="{9717DD37-3AA6-4748-9097-34B0223D948D}" srcOrd="0" destOrd="0" presId="urn:microsoft.com/office/officeart/2005/8/layout/cycle1"/>
    <dgm:cxn modelId="{95C7713D-3480-4395-A113-4F009B9F58E0}" type="presParOf" srcId="{FC654A9C-5BC8-48DB-B14E-2C5A4189FE1C}" destId="{29A28555-4E6F-41D5-BD70-C2732AD0BF4E}" srcOrd="1" destOrd="0" presId="urn:microsoft.com/office/officeart/2005/8/layout/cycle1"/>
    <dgm:cxn modelId="{4E945E89-D432-4546-BED8-08B385F84D37}" type="presParOf" srcId="{FC654A9C-5BC8-48DB-B14E-2C5A4189FE1C}" destId="{14E2BC85-6EED-421C-AF50-E9C3461219F9}" srcOrd="2" destOrd="0" presId="urn:microsoft.com/office/officeart/2005/8/layout/cycle1"/>
    <dgm:cxn modelId="{2701F65E-5B4D-40A5-BCF0-C861EEF79968}" type="presParOf" srcId="{FC654A9C-5BC8-48DB-B14E-2C5A4189FE1C}" destId="{2895A8C2-7752-431B-A8F2-6E2376698E2E}" srcOrd="3" destOrd="0" presId="urn:microsoft.com/office/officeart/2005/8/layout/cycle1"/>
    <dgm:cxn modelId="{8CA6A9A6-6A73-4229-B13A-9C819EF48034}" type="presParOf" srcId="{FC654A9C-5BC8-48DB-B14E-2C5A4189FE1C}" destId="{9A763401-CFC9-4662-A358-DDA8C5CBF834}" srcOrd="4" destOrd="0" presId="urn:microsoft.com/office/officeart/2005/8/layout/cycle1"/>
    <dgm:cxn modelId="{7FAC3D9A-0215-413B-8A11-FB402CD61039}" type="presParOf" srcId="{FC654A9C-5BC8-48DB-B14E-2C5A4189FE1C}" destId="{569A0572-7E7F-467E-BAEE-BBDEFD4F06F5}" srcOrd="5" destOrd="0" presId="urn:microsoft.com/office/officeart/2005/8/layout/cycle1"/>
    <dgm:cxn modelId="{70AA9D0B-3F2D-48F4-8E41-BF449B38C693}" type="presParOf" srcId="{FC654A9C-5BC8-48DB-B14E-2C5A4189FE1C}" destId="{687AA27E-B9F5-4BBB-843E-2B66E1313173}" srcOrd="6" destOrd="0" presId="urn:microsoft.com/office/officeart/2005/8/layout/cycle1"/>
    <dgm:cxn modelId="{FF5942B4-2598-403B-BDCD-C86D2FF3B4D9}" type="presParOf" srcId="{FC654A9C-5BC8-48DB-B14E-2C5A4189FE1C}" destId="{FCE76397-2565-459C-BA99-5E8D8C953B4A}" srcOrd="7" destOrd="0" presId="urn:microsoft.com/office/officeart/2005/8/layout/cycle1"/>
    <dgm:cxn modelId="{81D8EA08-0903-4FE8-B415-C9ECC1C0CD9B}" type="presParOf" srcId="{FC654A9C-5BC8-48DB-B14E-2C5A4189FE1C}" destId="{A46A424B-1A59-4C53-B552-B68456293E2E}" srcOrd="8" destOrd="0" presId="urn:microsoft.com/office/officeart/2005/8/layout/cycle1"/>
    <dgm:cxn modelId="{FA248159-C9CA-4BD0-9816-A89B2E6D7DFB}" type="presParOf" srcId="{FC654A9C-5BC8-48DB-B14E-2C5A4189FE1C}" destId="{4673D3DA-3D58-43FA-87A7-1CB28AE2B6F0}" srcOrd="9" destOrd="0" presId="urn:microsoft.com/office/officeart/2005/8/layout/cycle1"/>
    <dgm:cxn modelId="{9B30E120-5230-48BF-B5C7-0BA082372FF5}" type="presParOf" srcId="{FC654A9C-5BC8-48DB-B14E-2C5A4189FE1C}" destId="{D6E0AF7F-4F56-4504-9F0F-044A1AF999EF}" srcOrd="10" destOrd="0" presId="urn:microsoft.com/office/officeart/2005/8/layout/cycle1"/>
    <dgm:cxn modelId="{56CDE4EA-EA26-4AEC-88A1-898AA81D1A71}" type="presParOf" srcId="{FC654A9C-5BC8-48DB-B14E-2C5A4189FE1C}" destId="{4D36A4A2-E7BE-40E7-A007-FB0020A86CD0}" srcOrd="11" destOrd="0" presId="urn:microsoft.com/office/officeart/2005/8/layout/cycle1"/>
    <dgm:cxn modelId="{50CBB031-4909-4945-AF49-A9F857EA9036}" type="presParOf" srcId="{FC654A9C-5BC8-48DB-B14E-2C5A4189FE1C}" destId="{8108992D-9123-4188-826C-52BE856800AA}" srcOrd="12" destOrd="0" presId="urn:microsoft.com/office/officeart/2005/8/layout/cycle1"/>
    <dgm:cxn modelId="{4CE348C3-7DDA-409C-9EB1-1BF167999317}" type="presParOf" srcId="{FC654A9C-5BC8-48DB-B14E-2C5A4189FE1C}" destId="{F7C6F804-D379-470D-BA1F-0EBE6C697BC2}" srcOrd="13" destOrd="0" presId="urn:microsoft.com/office/officeart/2005/8/layout/cycle1"/>
    <dgm:cxn modelId="{A9432CC0-47C7-4C46-B42A-758339602505}" type="presParOf" srcId="{FC654A9C-5BC8-48DB-B14E-2C5A4189FE1C}" destId="{E3E9DACF-BD98-42F7-95DD-1A716970CC11}" srcOrd="14" destOrd="0" presId="urn:microsoft.com/office/officeart/2005/8/layout/cycle1"/>
  </dgm:cxnLst>
  <dgm:bg>
    <a:solidFill>
      <a:schemeClr val="accent1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A28555-4E6F-41D5-BD70-C2732AD0BF4E}">
      <dsp:nvSpPr>
        <dsp:cNvPr id="0" name=""/>
        <dsp:cNvSpPr/>
      </dsp:nvSpPr>
      <dsp:spPr>
        <a:xfrm>
          <a:off x="3135198" y="234404"/>
          <a:ext cx="1552144" cy="1042928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800" b="1" kern="1200" dirty="0">
              <a:solidFill>
                <a:schemeClr val="tx1"/>
              </a:solidFill>
            </a:rPr>
            <a:t>Professional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800" b="1" kern="1200" dirty="0">
              <a:solidFill>
                <a:schemeClr val="tx1"/>
              </a:solidFill>
            </a:rPr>
            <a:t>Assessment</a:t>
          </a:r>
          <a:endParaRPr lang="en-ZA" sz="1300" b="1" kern="1200" dirty="0">
            <a:solidFill>
              <a:schemeClr val="tx1"/>
            </a:solidFill>
          </a:endParaRPr>
        </a:p>
      </dsp:txBody>
      <dsp:txXfrm>
        <a:off x="3135198" y="234404"/>
        <a:ext cx="1552144" cy="1042928"/>
      </dsp:txXfrm>
    </dsp:sp>
    <dsp:sp modelId="{14E2BC85-6EED-421C-AF50-E9C3461219F9}">
      <dsp:nvSpPr>
        <dsp:cNvPr id="0" name=""/>
        <dsp:cNvSpPr/>
      </dsp:nvSpPr>
      <dsp:spPr>
        <a:xfrm>
          <a:off x="540915" y="298122"/>
          <a:ext cx="4643868" cy="4643868"/>
        </a:xfrm>
        <a:prstGeom prst="circularArrow">
          <a:avLst>
            <a:gd name="adj1" fmla="val 5198"/>
            <a:gd name="adj2" fmla="val 335727"/>
            <a:gd name="adj3" fmla="val 20797452"/>
            <a:gd name="adj4" fmla="val 19159965"/>
            <a:gd name="adj5" fmla="val 6064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763401-CFC9-4662-A358-DDA8C5CBF834}">
      <dsp:nvSpPr>
        <dsp:cNvPr id="0" name=""/>
        <dsp:cNvSpPr/>
      </dsp:nvSpPr>
      <dsp:spPr>
        <a:xfrm>
          <a:off x="3935807" y="2341121"/>
          <a:ext cx="1735511" cy="1237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600" b="1" kern="1200" dirty="0">
              <a:solidFill>
                <a:schemeClr val="tx2">
                  <a:lumMod val="25000"/>
                </a:schemeClr>
              </a:solidFill>
            </a:rPr>
            <a:t>Adaptation / Accommodation</a:t>
          </a:r>
        </a:p>
      </dsp:txBody>
      <dsp:txXfrm>
        <a:off x="3935807" y="2341121"/>
        <a:ext cx="1735511" cy="1237794"/>
      </dsp:txXfrm>
    </dsp:sp>
    <dsp:sp modelId="{569A0572-7E7F-467E-BAEE-BBDEFD4F06F5}">
      <dsp:nvSpPr>
        <dsp:cNvPr id="0" name=""/>
        <dsp:cNvSpPr/>
      </dsp:nvSpPr>
      <dsp:spPr>
        <a:xfrm>
          <a:off x="522024" y="1370"/>
          <a:ext cx="4643868" cy="4643868"/>
        </a:xfrm>
        <a:prstGeom prst="circularArrow">
          <a:avLst>
            <a:gd name="adj1" fmla="val 5198"/>
            <a:gd name="adj2" fmla="val 335727"/>
            <a:gd name="adj3" fmla="val 4015483"/>
            <a:gd name="adj4" fmla="val 2252711"/>
            <a:gd name="adj5" fmla="val 6064"/>
          </a:avLst>
        </a:prstGeom>
        <a:solidFill>
          <a:schemeClr val="accent2">
            <a:shade val="80000"/>
            <a:hueOff val="-8968"/>
            <a:satOff val="-1006"/>
            <a:lumOff val="642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E76397-2565-459C-BA99-5E8D8C953B4A}">
      <dsp:nvSpPr>
        <dsp:cNvPr id="0" name=""/>
        <dsp:cNvSpPr/>
      </dsp:nvSpPr>
      <dsp:spPr>
        <a:xfrm>
          <a:off x="2225061" y="3764857"/>
          <a:ext cx="1237794" cy="1237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800" b="1" kern="1200" dirty="0">
              <a:solidFill>
                <a:schemeClr val="tx2">
                  <a:lumMod val="25000"/>
                </a:schemeClr>
              </a:solidFill>
            </a:rPr>
            <a:t>Re-integration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2000" kern="1200" dirty="0"/>
        </a:p>
      </dsp:txBody>
      <dsp:txXfrm>
        <a:off x="2225061" y="3764857"/>
        <a:ext cx="1237794" cy="1237794"/>
      </dsp:txXfrm>
    </dsp:sp>
    <dsp:sp modelId="{A46A424B-1A59-4C53-B552-B68456293E2E}">
      <dsp:nvSpPr>
        <dsp:cNvPr id="0" name=""/>
        <dsp:cNvSpPr/>
      </dsp:nvSpPr>
      <dsp:spPr>
        <a:xfrm>
          <a:off x="522024" y="1370"/>
          <a:ext cx="4643868" cy="4643868"/>
        </a:xfrm>
        <a:prstGeom prst="circularArrow">
          <a:avLst>
            <a:gd name="adj1" fmla="val 5198"/>
            <a:gd name="adj2" fmla="val 335727"/>
            <a:gd name="adj3" fmla="val 8211562"/>
            <a:gd name="adj4" fmla="val 6448790"/>
            <a:gd name="adj5" fmla="val 6064"/>
          </a:avLst>
        </a:prstGeom>
        <a:solidFill>
          <a:schemeClr val="accent2">
            <a:shade val="80000"/>
            <a:hueOff val="-17936"/>
            <a:satOff val="-2012"/>
            <a:lumOff val="1284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E0AF7F-4F56-4504-9F0F-044A1AF999EF}">
      <dsp:nvSpPr>
        <dsp:cNvPr id="0" name=""/>
        <dsp:cNvSpPr/>
      </dsp:nvSpPr>
      <dsp:spPr>
        <a:xfrm>
          <a:off x="265456" y="2341121"/>
          <a:ext cx="1237794" cy="1237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000" b="1" kern="1200" dirty="0">
              <a:solidFill>
                <a:schemeClr val="accent1">
                  <a:lumMod val="50000"/>
                </a:schemeClr>
              </a:solidFill>
            </a:rPr>
            <a:t>Review</a:t>
          </a:r>
          <a:endParaRPr lang="en-ZA" sz="31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265456" y="2341121"/>
        <a:ext cx="1237794" cy="1237794"/>
      </dsp:txXfrm>
    </dsp:sp>
    <dsp:sp modelId="{4D36A4A2-E7BE-40E7-A007-FB0020A86CD0}">
      <dsp:nvSpPr>
        <dsp:cNvPr id="0" name=""/>
        <dsp:cNvSpPr/>
      </dsp:nvSpPr>
      <dsp:spPr>
        <a:xfrm>
          <a:off x="522024" y="1370"/>
          <a:ext cx="4643868" cy="4643868"/>
        </a:xfrm>
        <a:prstGeom prst="circularArrow">
          <a:avLst>
            <a:gd name="adj1" fmla="val 5198"/>
            <a:gd name="adj2" fmla="val 335727"/>
            <a:gd name="adj3" fmla="val 12298698"/>
            <a:gd name="adj4" fmla="val 10770273"/>
            <a:gd name="adj5" fmla="val 6064"/>
          </a:avLst>
        </a:prstGeom>
        <a:solidFill>
          <a:schemeClr val="accent2">
            <a:shade val="80000"/>
            <a:hueOff val="-26904"/>
            <a:satOff val="-3018"/>
            <a:lumOff val="1926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C6F804-D379-470D-BA1F-0EBE6C697BC2}">
      <dsp:nvSpPr>
        <dsp:cNvPr id="0" name=""/>
        <dsp:cNvSpPr/>
      </dsp:nvSpPr>
      <dsp:spPr>
        <a:xfrm>
          <a:off x="1013959" y="37467"/>
          <a:ext cx="1237794" cy="1237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800" b="1" kern="1200" dirty="0">
              <a:solidFill>
                <a:schemeClr val="tx2">
                  <a:lumMod val="25000"/>
                </a:schemeClr>
              </a:solidFill>
            </a:rPr>
            <a:t>Manager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800" b="1" kern="1200" dirty="0">
              <a:solidFill>
                <a:schemeClr val="tx2">
                  <a:lumMod val="25000"/>
                </a:schemeClr>
              </a:solidFill>
            </a:rPr>
            <a:t>Referral</a:t>
          </a:r>
        </a:p>
      </dsp:txBody>
      <dsp:txXfrm>
        <a:off x="1013959" y="37467"/>
        <a:ext cx="1237794" cy="1237794"/>
      </dsp:txXfrm>
    </dsp:sp>
    <dsp:sp modelId="{E3E9DACF-BD98-42F7-95DD-1A716970CC11}">
      <dsp:nvSpPr>
        <dsp:cNvPr id="0" name=""/>
        <dsp:cNvSpPr/>
      </dsp:nvSpPr>
      <dsp:spPr>
        <a:xfrm>
          <a:off x="145931" y="76943"/>
          <a:ext cx="4643868" cy="4643868"/>
        </a:xfrm>
        <a:prstGeom prst="circularArrow">
          <a:avLst>
            <a:gd name="adj1" fmla="val 5198"/>
            <a:gd name="adj2" fmla="val 335727"/>
            <a:gd name="adj3" fmla="val 16998126"/>
            <a:gd name="adj4" fmla="val 15838764"/>
            <a:gd name="adj5" fmla="val 6064"/>
          </a:avLst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0C9C4-E201-433F-9BAE-3FDF630BFE3A}" type="datetimeFigureOut">
              <a:rPr lang="en-ZA" smtClean="0"/>
              <a:t>2019/10/30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D8BA6-9C3D-471F-A291-E648224A7AE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54663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 dirty="0"/>
              <a:t>Mental Health - The Mind @ Work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A72C66-D106-4C81-A5E8-1CEC39BA9B1F}" type="slidenum">
              <a:rPr lang="en-ZA" smtClean="0"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23931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AD8BA6-9C3D-471F-A291-E648224A7AED}" type="slidenum">
              <a:rPr lang="en-ZA" smtClean="0"/>
              <a:t>10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79584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 dirty="0"/>
              <a:t>Mental Health - The Mind @ Work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A72C66-D106-4C81-A5E8-1CEC39BA9B1F}" type="slidenum">
              <a:rPr lang="en-ZA" smtClean="0"/>
              <a:t>11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2099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ZA" b="0" dirty="0">
                <a:latin typeface="Arial" pitchFamily="34" charset="0"/>
              </a:rPr>
              <a:t>Mental Health - The Mind @ Work</a:t>
            </a:r>
            <a:endParaRPr lang="en-GB" b="0" dirty="0">
              <a:latin typeface="Arial" pitchFamily="34" charset="0"/>
            </a:endParaRPr>
          </a:p>
        </p:txBody>
      </p:sp>
      <p:sp>
        <p:nvSpPr>
          <p:cNvPr id="1638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33E2DD06-FE97-41BA-924A-5F6AC89BE102}" type="slidenum">
              <a:rPr lang="en-GB" b="0" smtClean="0">
                <a:latin typeface="Arial" pitchFamily="34" charset="0"/>
              </a:rPr>
              <a:pPr eaLnBrk="1" hangingPunct="1"/>
              <a:t>12</a:t>
            </a:fld>
            <a:endParaRPr lang="en-GB" b="0" dirty="0">
              <a:latin typeface="Arial" pitchFamily="34" charset="0"/>
            </a:endParaRPr>
          </a:p>
        </p:txBody>
      </p:sp>
      <p:sp>
        <p:nvSpPr>
          <p:cNvPr id="163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5161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AD8BA6-9C3D-471F-A291-E648224A7AED}" type="slidenum">
              <a:rPr lang="en-ZA" smtClean="0"/>
              <a:t>14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07154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AD8BA6-9C3D-471F-A291-E648224A7AED}" type="slidenum">
              <a:rPr lang="en-ZA" smtClean="0"/>
              <a:t>15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024368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AD8BA6-9C3D-471F-A291-E648224A7AED}" type="slidenum">
              <a:rPr lang="en-ZA" smtClean="0"/>
              <a:t>16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49772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FCF1-6B6E-40A8-98D9-10F6AFB3B7F4}" type="datetimeFigureOut">
              <a:rPr lang="en-ZA" smtClean="0"/>
              <a:t>2019/10/30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97BBD-0392-4971-8D42-C8A613E726B2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4371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FCF1-6B6E-40A8-98D9-10F6AFB3B7F4}" type="datetimeFigureOut">
              <a:rPr lang="en-ZA" smtClean="0"/>
              <a:t>2019/10/30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97BBD-0392-4971-8D42-C8A613E726B2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670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FCF1-6B6E-40A8-98D9-10F6AFB3B7F4}" type="datetimeFigureOut">
              <a:rPr lang="en-ZA" smtClean="0"/>
              <a:t>2019/10/30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97BBD-0392-4971-8D42-C8A613E726B2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70843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FCF1-6B6E-40A8-98D9-10F6AFB3B7F4}" type="datetimeFigureOut">
              <a:rPr lang="en-ZA" smtClean="0"/>
              <a:t>2019/10/30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97BBD-0392-4971-8D42-C8A613E726B2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536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FCF1-6B6E-40A8-98D9-10F6AFB3B7F4}" type="datetimeFigureOut">
              <a:rPr lang="en-ZA" smtClean="0"/>
              <a:t>2019/10/30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97BBD-0392-4971-8D42-C8A613E726B2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421612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FCF1-6B6E-40A8-98D9-10F6AFB3B7F4}" type="datetimeFigureOut">
              <a:rPr lang="en-ZA" smtClean="0"/>
              <a:t>2019/10/30</a:t>
            </a:fld>
            <a:endParaRPr lang="en-ZA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97BBD-0392-4971-8D42-C8A613E726B2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81975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FCF1-6B6E-40A8-98D9-10F6AFB3B7F4}" type="datetimeFigureOut">
              <a:rPr lang="en-ZA" smtClean="0"/>
              <a:t>2019/10/30</a:t>
            </a:fld>
            <a:endParaRPr lang="en-ZA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97BBD-0392-4971-8D42-C8A613E726B2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20860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FCF1-6B6E-40A8-98D9-10F6AFB3B7F4}" type="datetimeFigureOut">
              <a:rPr lang="en-ZA" smtClean="0"/>
              <a:t>2019/10/30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97BBD-0392-4971-8D42-C8A613E726B2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63951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FCF1-6B6E-40A8-98D9-10F6AFB3B7F4}" type="datetimeFigureOut">
              <a:rPr lang="en-ZA" smtClean="0"/>
              <a:t>2019/10/30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97BBD-0392-4971-8D42-C8A613E726B2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94219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FCF1-6B6E-40A8-98D9-10F6AFB3B7F4}" type="datetimeFigureOut">
              <a:rPr lang="en-ZA" smtClean="0"/>
              <a:t>2019/10/30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97BBD-0392-4971-8D42-C8A613E726B2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78998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FCF1-6B6E-40A8-98D9-10F6AFB3B7F4}" type="datetimeFigureOut">
              <a:rPr lang="en-ZA" smtClean="0"/>
              <a:t>2019/10/30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97BBD-0392-4971-8D42-C8A613E726B2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95062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FCF1-6B6E-40A8-98D9-10F6AFB3B7F4}" type="datetimeFigureOut">
              <a:rPr lang="en-ZA" smtClean="0"/>
              <a:t>2019/10/30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97BBD-0392-4971-8D42-C8A613E726B2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1295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FCF1-6B6E-40A8-98D9-10F6AFB3B7F4}" type="datetimeFigureOut">
              <a:rPr lang="en-ZA" smtClean="0"/>
              <a:t>2019/10/30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97BBD-0392-4971-8D42-C8A613E726B2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63278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FCF1-6B6E-40A8-98D9-10F6AFB3B7F4}" type="datetimeFigureOut">
              <a:rPr lang="en-ZA" smtClean="0"/>
              <a:t>2019/10/30</a:t>
            </a:fld>
            <a:endParaRPr lang="en-ZA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97BBD-0392-4971-8D42-C8A613E726B2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8677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FCF1-6B6E-40A8-98D9-10F6AFB3B7F4}" type="datetimeFigureOut">
              <a:rPr lang="en-ZA" smtClean="0"/>
              <a:t>2019/10/30</a:t>
            </a:fld>
            <a:endParaRPr lang="en-ZA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0028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FCF1-6B6E-40A8-98D9-10F6AFB3B7F4}" type="datetimeFigureOut">
              <a:rPr lang="en-ZA" smtClean="0"/>
              <a:t>2019/10/30</a:t>
            </a:fld>
            <a:endParaRPr lang="en-ZA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97BBD-0392-4971-8D42-C8A613E726B2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52973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FCF1-6B6E-40A8-98D9-10F6AFB3B7F4}" type="datetimeFigureOut">
              <a:rPr lang="en-ZA" smtClean="0"/>
              <a:t>2019/10/30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97BBD-0392-4971-8D42-C8A613E726B2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99043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21CFCF1-6B6E-40A8-98D9-10F6AFB3B7F4}" type="datetimeFigureOut">
              <a:rPr lang="en-ZA" smtClean="0"/>
              <a:t>2019/10/30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97BBD-0392-4971-8D42-C8A613E726B2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8998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tony@orghealth.co.z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etterstotwilight.com/2011/02/18/rob-and-kristen-go-to-couples-counseling-and-we-seek-therapy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UCTcircular_logo1(CMYK)">
            <a:extLst>
              <a:ext uri="{FF2B5EF4-FFF2-40B4-BE49-F238E27FC236}">
                <a16:creationId xmlns:a16="http://schemas.microsoft.com/office/drawing/2014/main" id="{3EBFD8D0-2F31-42CC-8173-ABA94F9D58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033" y="2117661"/>
            <a:ext cx="2602176" cy="2993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5">
            <a:extLst>
              <a:ext uri="{FF2B5EF4-FFF2-40B4-BE49-F238E27FC236}">
                <a16:creationId xmlns:a16="http://schemas.microsoft.com/office/drawing/2014/main" id="{5A86A477-2524-48AD-9CEA-6EB246FC7D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9022" y="536028"/>
            <a:ext cx="8071945" cy="1921393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>
            <a:no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Strategies for managing Mental Health Risks in the Workplace</a:t>
            </a:r>
          </a:p>
          <a:p>
            <a:pPr algn="ctr"/>
            <a:endParaRPr lang="en-ZA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6DDDD87-1433-4B07-A9E1-F4DF66BAF97A}"/>
              </a:ext>
            </a:extLst>
          </p:cNvPr>
          <p:cNvSpPr/>
          <p:nvPr/>
        </p:nvSpPr>
        <p:spPr>
          <a:xfrm>
            <a:off x="2291254" y="4400579"/>
            <a:ext cx="8149713" cy="11726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/>
              <a:t>Dr Tony Davidson</a:t>
            </a:r>
          </a:p>
          <a:p>
            <a:pPr algn="ctr"/>
            <a:r>
              <a:rPr lang="en-ZA" dirty="0"/>
              <a:t>Organisational Health Consultant.</a:t>
            </a: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60EAF898-6BB7-447A-940C-F76F1557E1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958" y="5873321"/>
            <a:ext cx="3810000" cy="8191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61C07A9-6AA6-40A4-986D-293E9774025E}"/>
              </a:ext>
            </a:extLst>
          </p:cNvPr>
          <p:cNvSpPr txBox="1"/>
          <p:nvPr/>
        </p:nvSpPr>
        <p:spPr>
          <a:xfrm>
            <a:off x="4023958" y="3029474"/>
            <a:ext cx="41440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3200" dirty="0"/>
              <a:t>The UCT experience</a:t>
            </a:r>
          </a:p>
        </p:txBody>
      </p:sp>
    </p:spTree>
    <p:extLst>
      <p:ext uri="{BB962C8B-B14F-4D97-AF65-F5344CB8AC3E}">
        <p14:creationId xmlns:p14="http://schemas.microsoft.com/office/powerpoint/2010/main" val="3359656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2940016F-8664-4F01-ABEF-AF3953893AAD}"/>
              </a:ext>
            </a:extLst>
          </p:cNvPr>
          <p:cNvSpPr txBox="1"/>
          <p:nvPr/>
        </p:nvSpPr>
        <p:spPr>
          <a:xfrm>
            <a:off x="6487943" y="4427564"/>
            <a:ext cx="5589750" cy="258532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endParaRPr lang="en-ZA" b="1" dirty="0"/>
          </a:p>
          <a:p>
            <a:endParaRPr lang="en-ZA" b="1" dirty="0"/>
          </a:p>
          <a:p>
            <a:pPr algn="ctr"/>
            <a:endParaRPr lang="en-ZA" b="1" dirty="0"/>
          </a:p>
          <a:p>
            <a:pPr algn="ctr"/>
            <a:r>
              <a:rPr lang="en-Z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Developing a </a:t>
            </a:r>
          </a:p>
          <a:p>
            <a:pPr algn="ctr"/>
            <a:r>
              <a:rPr lang="en-Z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“Human – centric healthy ecosystem”</a:t>
            </a:r>
          </a:p>
          <a:p>
            <a:pPr algn="ctr"/>
            <a:endParaRPr lang="en-ZA" b="1" dirty="0"/>
          </a:p>
          <a:p>
            <a:endParaRPr lang="en-ZA" dirty="0"/>
          </a:p>
        </p:txBody>
      </p:sp>
      <p:sp>
        <p:nvSpPr>
          <p:cNvPr id="3" name="Arrow: Left-Right 2">
            <a:extLst>
              <a:ext uri="{FF2B5EF4-FFF2-40B4-BE49-F238E27FC236}">
                <a16:creationId xmlns:a16="http://schemas.microsoft.com/office/drawing/2014/main" id="{A5CCDACC-AC81-4539-BE91-D8F1930F91A3}"/>
              </a:ext>
            </a:extLst>
          </p:cNvPr>
          <p:cNvSpPr/>
          <p:nvPr/>
        </p:nvSpPr>
        <p:spPr>
          <a:xfrm>
            <a:off x="114300" y="2126978"/>
            <a:ext cx="11963399" cy="3089937"/>
          </a:xfrm>
          <a:prstGeom prst="leftRightArrow">
            <a:avLst/>
          </a:prstGeom>
          <a:gradFill flip="none" rotWithShape="1">
            <a:gsLst>
              <a:gs pos="0">
                <a:schemeClr val="accent1">
                  <a:lumMod val="45000"/>
                  <a:lumOff val="55000"/>
                </a:schemeClr>
              </a:gs>
              <a:gs pos="46000">
                <a:srgbClr val="FFC000"/>
              </a:gs>
              <a:gs pos="69000">
                <a:schemeClr val="accent1">
                  <a:lumMod val="60000"/>
                  <a:lumOff val="40000"/>
                </a:schemeClr>
              </a:gs>
              <a:gs pos="0">
                <a:srgbClr val="FF0000"/>
              </a:gs>
              <a:gs pos="100000">
                <a:srgbClr val="92D050"/>
              </a:gs>
            </a:gsLst>
            <a:lin ang="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r>
              <a:rPr lang="en-ZA" sz="2000" b="1" dirty="0"/>
              <a:t>DEATH.BREAKDOWN.BURNOUT.DISTRESS</a:t>
            </a:r>
            <a:r>
              <a:rPr lang="en-ZA" sz="2000" dirty="0"/>
              <a:t>.</a:t>
            </a:r>
            <a:endParaRPr lang="en-ZA" sz="2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906D68-633D-44C4-9841-C3106EC27940}"/>
              </a:ext>
            </a:extLst>
          </p:cNvPr>
          <p:cNvSpPr txBox="1"/>
          <p:nvPr/>
        </p:nvSpPr>
        <p:spPr>
          <a:xfrm>
            <a:off x="6096000" y="3474919"/>
            <a:ext cx="5455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/>
              <a:t>COPING                           THRIVING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AA58B0-89D7-428F-9D77-C6F89A667833}"/>
              </a:ext>
            </a:extLst>
          </p:cNvPr>
          <p:cNvSpPr txBox="1"/>
          <p:nvPr/>
        </p:nvSpPr>
        <p:spPr>
          <a:xfrm>
            <a:off x="5795890" y="756289"/>
            <a:ext cx="32042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Manager ID skills </a:t>
            </a:r>
          </a:p>
          <a:p>
            <a:r>
              <a:rPr lang="en-ZA" dirty="0"/>
              <a:t>Manager referral skills</a:t>
            </a:r>
          </a:p>
          <a:p>
            <a:r>
              <a:rPr lang="en-ZA" dirty="0"/>
              <a:t>        Mental Health 1</a:t>
            </a:r>
            <a:r>
              <a:rPr lang="en-ZA" baseline="30000" dirty="0"/>
              <a:t>st</a:t>
            </a:r>
            <a:r>
              <a:rPr lang="en-ZA" dirty="0"/>
              <a:t> Aid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4F7EDF-0141-4A77-9A9B-2EB9BA254FE6}"/>
              </a:ext>
            </a:extLst>
          </p:cNvPr>
          <p:cNvSpPr txBox="1"/>
          <p:nvPr/>
        </p:nvSpPr>
        <p:spPr>
          <a:xfrm>
            <a:off x="2405575" y="703306"/>
            <a:ext cx="369042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                            </a:t>
            </a:r>
            <a:r>
              <a:rPr lang="en-ZA" sz="2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Referral</a:t>
            </a:r>
            <a:endParaRPr lang="en-ZA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ZA" dirty="0"/>
              <a:t>         Professional counselling</a:t>
            </a:r>
          </a:p>
          <a:p>
            <a:r>
              <a:rPr lang="en-ZA" dirty="0"/>
              <a:t>      Assessments</a:t>
            </a:r>
          </a:p>
          <a:p>
            <a:r>
              <a:rPr lang="en-ZA" dirty="0"/>
              <a:t>   Accommodation</a:t>
            </a:r>
          </a:p>
          <a:p>
            <a:r>
              <a:rPr lang="en-ZA" dirty="0"/>
              <a:t> Re-integration 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32B0F9D-17AF-49CB-BFA7-E2A7ACC0DBBC}"/>
              </a:ext>
            </a:extLst>
          </p:cNvPr>
          <p:cNvCxnSpPr>
            <a:cxnSpLocks/>
          </p:cNvCxnSpPr>
          <p:nvPr/>
        </p:nvCxnSpPr>
        <p:spPr>
          <a:xfrm flipH="1">
            <a:off x="3678551" y="2143444"/>
            <a:ext cx="1" cy="625609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2BA837B-D744-45A0-8B3B-024881839714}"/>
              </a:ext>
            </a:extLst>
          </p:cNvPr>
          <p:cNvCxnSpPr>
            <a:cxnSpLocks/>
          </p:cNvCxnSpPr>
          <p:nvPr/>
        </p:nvCxnSpPr>
        <p:spPr>
          <a:xfrm flipH="1">
            <a:off x="5029469" y="2075476"/>
            <a:ext cx="1" cy="625609"/>
          </a:xfrm>
          <a:prstGeom prst="straightConnector1">
            <a:avLst/>
          </a:prstGeom>
          <a:ln w="66675" cmpd="thickThin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186C499-6DF4-4F0C-9701-44CEE4B7DDCE}"/>
              </a:ext>
            </a:extLst>
          </p:cNvPr>
          <p:cNvCxnSpPr>
            <a:cxnSpLocks/>
          </p:cNvCxnSpPr>
          <p:nvPr/>
        </p:nvCxnSpPr>
        <p:spPr>
          <a:xfrm flipH="1">
            <a:off x="3251306" y="2170983"/>
            <a:ext cx="1" cy="625609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75A1D55-8EBF-4EB6-ACCE-50D6483C21FC}"/>
              </a:ext>
            </a:extLst>
          </p:cNvPr>
          <p:cNvCxnSpPr>
            <a:cxnSpLocks/>
          </p:cNvCxnSpPr>
          <p:nvPr/>
        </p:nvCxnSpPr>
        <p:spPr>
          <a:xfrm flipH="1">
            <a:off x="2467890" y="2151440"/>
            <a:ext cx="1" cy="625609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26326FC-7271-4822-8A9B-3DBE9E9FB70A}"/>
              </a:ext>
            </a:extLst>
          </p:cNvPr>
          <p:cNvCxnSpPr>
            <a:cxnSpLocks/>
          </p:cNvCxnSpPr>
          <p:nvPr/>
        </p:nvCxnSpPr>
        <p:spPr>
          <a:xfrm flipH="1">
            <a:off x="6577096" y="2011170"/>
            <a:ext cx="1" cy="625609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D54DB60-0016-4BE0-9A99-211E903D16CE}"/>
              </a:ext>
            </a:extLst>
          </p:cNvPr>
          <p:cNvCxnSpPr>
            <a:cxnSpLocks/>
          </p:cNvCxnSpPr>
          <p:nvPr/>
        </p:nvCxnSpPr>
        <p:spPr>
          <a:xfrm flipH="1">
            <a:off x="5939505" y="2011170"/>
            <a:ext cx="1" cy="625609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D905F463-7A5B-43E0-8273-FBC19B131779}"/>
              </a:ext>
            </a:extLst>
          </p:cNvPr>
          <p:cNvSpPr txBox="1"/>
          <p:nvPr/>
        </p:nvSpPr>
        <p:spPr>
          <a:xfrm>
            <a:off x="803564" y="1295966"/>
            <a:ext cx="15712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/>
              <a:t>Compassion</a:t>
            </a:r>
          </a:p>
          <a:p>
            <a:r>
              <a:rPr lang="en-ZA" dirty="0"/>
              <a:t>Trauma </a:t>
            </a:r>
          </a:p>
          <a:p>
            <a:r>
              <a:rPr lang="en-ZA" dirty="0"/>
              <a:t>counselling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F9C4BFD-54BA-4F35-B160-0432DA391F37}"/>
              </a:ext>
            </a:extLst>
          </p:cNvPr>
          <p:cNvCxnSpPr>
            <a:cxnSpLocks/>
          </p:cNvCxnSpPr>
          <p:nvPr/>
        </p:nvCxnSpPr>
        <p:spPr>
          <a:xfrm flipH="1">
            <a:off x="8264439" y="2464245"/>
            <a:ext cx="4093" cy="400899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3019FF0-4721-4EB6-A87F-8189D0FDF86D}"/>
              </a:ext>
            </a:extLst>
          </p:cNvPr>
          <p:cNvCxnSpPr>
            <a:cxnSpLocks/>
          </p:cNvCxnSpPr>
          <p:nvPr/>
        </p:nvCxnSpPr>
        <p:spPr>
          <a:xfrm flipH="1">
            <a:off x="9209246" y="2435420"/>
            <a:ext cx="4093" cy="400899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5791B74-29F4-475B-915F-E897FC1C5515}"/>
              </a:ext>
            </a:extLst>
          </p:cNvPr>
          <p:cNvCxnSpPr>
            <a:cxnSpLocks/>
          </p:cNvCxnSpPr>
          <p:nvPr/>
        </p:nvCxnSpPr>
        <p:spPr>
          <a:xfrm flipH="1">
            <a:off x="10009678" y="2439698"/>
            <a:ext cx="4093" cy="400899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F53D28E-CAF4-4B02-B4A8-14F1AD66EDBB}"/>
              </a:ext>
            </a:extLst>
          </p:cNvPr>
          <p:cNvSpPr txBox="1"/>
          <p:nvPr/>
        </p:nvSpPr>
        <p:spPr>
          <a:xfrm>
            <a:off x="6889510" y="5230910"/>
            <a:ext cx="5188183" cy="12003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ZA" b="1" dirty="0">
                <a:solidFill>
                  <a:schemeClr val="tx1"/>
                </a:solidFill>
              </a:rPr>
              <a:t>Organisational Culture  - engaging/</a:t>
            </a:r>
          </a:p>
          <a:p>
            <a:r>
              <a:rPr lang="en-ZA" b="1" dirty="0">
                <a:solidFill>
                  <a:schemeClr val="tx1"/>
                </a:solidFill>
              </a:rPr>
              <a:t>				positive/reduce stigma</a:t>
            </a:r>
          </a:p>
          <a:p>
            <a:r>
              <a:rPr lang="en-ZA" b="1" dirty="0">
                <a:solidFill>
                  <a:schemeClr val="tx1"/>
                </a:solidFill>
              </a:rPr>
              <a:t>Organisational Design – job design.</a:t>
            </a:r>
          </a:p>
          <a:p>
            <a:r>
              <a:rPr lang="en-ZA" b="1" dirty="0">
                <a:solidFill>
                  <a:schemeClr val="tx1"/>
                </a:solidFill>
              </a:rPr>
              <a:t>                                        - Manage workload</a:t>
            </a:r>
            <a:endParaRPr lang="en-ZA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FBCAD7C-D26C-6745-A2EC-FA6CAD5CFE09}"/>
              </a:ext>
            </a:extLst>
          </p:cNvPr>
          <p:cNvSpPr/>
          <p:nvPr/>
        </p:nvSpPr>
        <p:spPr>
          <a:xfrm>
            <a:off x="1902378" y="4982189"/>
            <a:ext cx="4585549" cy="1828800"/>
          </a:xfrm>
          <a:prstGeom prst="roundRect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accent6"/>
              </a:gs>
              <a:gs pos="100000">
                <a:schemeClr val="accent6">
                  <a:tint val="92000"/>
                  <a:alpha val="100000"/>
                  <a:lumMod val="110000"/>
                </a:schemeClr>
              </a:gs>
            </a:gsLst>
            <a:lin ang="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Link to associated policies</a:t>
            </a: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Esp</a:t>
            </a:r>
            <a:r>
              <a:rPr lang="en-US" dirty="0">
                <a:solidFill>
                  <a:schemeClr val="tx1"/>
                </a:solidFill>
              </a:rPr>
              <a:t> - </a:t>
            </a:r>
            <a:r>
              <a:rPr lang="en-US" dirty="0" err="1">
                <a:solidFill>
                  <a:schemeClr val="tx1"/>
                </a:solidFill>
              </a:rPr>
              <a:t>harrassment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308E0B7-C5DA-4901-8D79-C4B29C6BBF49}"/>
              </a:ext>
            </a:extLst>
          </p:cNvPr>
          <p:cNvSpPr txBox="1"/>
          <p:nvPr/>
        </p:nvSpPr>
        <p:spPr>
          <a:xfrm>
            <a:off x="7682071" y="1653446"/>
            <a:ext cx="4381328" cy="64633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ZA" b="1" dirty="0"/>
              <a:t>Prevention &amp; Promotion</a:t>
            </a:r>
          </a:p>
          <a:p>
            <a:r>
              <a:rPr lang="en-ZA" b="1" dirty="0"/>
              <a:t>- wellness &amp; mental health education 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2F024FF-236F-49FD-87AC-1DFB909DF4C0}"/>
              </a:ext>
            </a:extLst>
          </p:cNvPr>
          <p:cNvCxnSpPr>
            <a:cxnSpLocks/>
          </p:cNvCxnSpPr>
          <p:nvPr/>
        </p:nvCxnSpPr>
        <p:spPr>
          <a:xfrm flipH="1">
            <a:off x="2889386" y="2195642"/>
            <a:ext cx="1" cy="625609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788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7" grpId="0"/>
      <p:bldP spid="8" grpId="0"/>
      <p:bldP spid="2" grpId="0"/>
      <p:bldP spid="24" grpId="0" animBg="1"/>
      <p:bldP spid="4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89CCB86-19CF-4818-88C3-ABB33D3840E4}"/>
              </a:ext>
            </a:extLst>
          </p:cNvPr>
          <p:cNvGraphicFramePr/>
          <p:nvPr/>
        </p:nvGraphicFramePr>
        <p:xfrm>
          <a:off x="4358186" y="1862919"/>
          <a:ext cx="5936776" cy="50055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61A86AB-9CFD-47BB-8B61-9A5394959939}"/>
              </a:ext>
            </a:extLst>
          </p:cNvPr>
          <p:cNvSpPr/>
          <p:nvPr/>
        </p:nvSpPr>
        <p:spPr>
          <a:xfrm>
            <a:off x="0" y="272956"/>
            <a:ext cx="1814732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>
                <a:solidFill>
                  <a:schemeClr val="tx1"/>
                </a:solidFill>
              </a:rPr>
              <a:t>Identification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AA059C3-0A88-492D-9654-C231D6B55601}"/>
              </a:ext>
            </a:extLst>
          </p:cNvPr>
          <p:cNvSpPr/>
          <p:nvPr/>
        </p:nvSpPr>
        <p:spPr>
          <a:xfrm>
            <a:off x="3302188" y="0"/>
            <a:ext cx="1651379" cy="146031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>
                <a:solidFill>
                  <a:schemeClr val="tx1"/>
                </a:solidFill>
              </a:rPr>
              <a:t>Discussion  regarding work related concerns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82592D2-F360-415C-B5ED-4799CE1F5880}"/>
              </a:ext>
            </a:extLst>
          </p:cNvPr>
          <p:cNvCxnSpPr>
            <a:cxnSpLocks/>
            <a:stCxn id="3" idx="3"/>
            <a:endCxn id="4" idx="1"/>
          </p:cNvCxnSpPr>
          <p:nvPr/>
        </p:nvCxnSpPr>
        <p:spPr>
          <a:xfrm>
            <a:off x="1814732" y="730156"/>
            <a:ext cx="1487456" cy="0"/>
          </a:xfrm>
          <a:prstGeom prst="straightConnector1">
            <a:avLst/>
          </a:prstGeom>
          <a:ln w="2222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F77B216-55E0-4B5D-9AEF-94A5D07A1068}"/>
              </a:ext>
            </a:extLst>
          </p:cNvPr>
          <p:cNvCxnSpPr>
            <a:cxnSpLocks/>
          </p:cNvCxnSpPr>
          <p:nvPr/>
        </p:nvCxnSpPr>
        <p:spPr>
          <a:xfrm>
            <a:off x="3975330" y="1440761"/>
            <a:ext cx="1385819" cy="914399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7CB64E6-8BA3-43A4-BDD3-4A590EB5349D}"/>
              </a:ext>
            </a:extLst>
          </p:cNvPr>
          <p:cNvSpPr/>
          <p:nvPr/>
        </p:nvSpPr>
        <p:spPr>
          <a:xfrm>
            <a:off x="9307773" y="2408806"/>
            <a:ext cx="2884227" cy="1451929"/>
          </a:xfrm>
          <a:prstGeom prst="roundRect">
            <a:avLst/>
          </a:prstGeom>
          <a:solidFill>
            <a:schemeClr val="bg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ZA" b="1" dirty="0"/>
              <a:t>Fitness to work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ZA" b="1" dirty="0"/>
              <a:t>Return to Work plan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ZA" b="1" dirty="0"/>
              <a:t>Accommodation etc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0A7D9F9-9978-4350-8FFD-07FE8BD5B83C}"/>
              </a:ext>
            </a:extLst>
          </p:cNvPr>
          <p:cNvSpPr/>
          <p:nvPr/>
        </p:nvSpPr>
        <p:spPr>
          <a:xfrm>
            <a:off x="1302789" y="1460311"/>
            <a:ext cx="2340020" cy="10917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/>
              <a:t>EAP process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85CEB86B-4E57-4410-9B09-081ED57C7BE6}"/>
              </a:ext>
            </a:extLst>
          </p:cNvPr>
          <p:cNvSpPr/>
          <p:nvPr/>
        </p:nvSpPr>
        <p:spPr>
          <a:xfrm>
            <a:off x="1216481" y="5526836"/>
            <a:ext cx="2638569" cy="1241946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Z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Terminate on basis of incapacity</a:t>
            </a:r>
          </a:p>
        </p:txBody>
      </p:sp>
      <p:sp>
        <p:nvSpPr>
          <p:cNvPr id="7" name="Arrow: Bent-Up 6">
            <a:extLst>
              <a:ext uri="{FF2B5EF4-FFF2-40B4-BE49-F238E27FC236}">
                <a16:creationId xmlns:a16="http://schemas.microsoft.com/office/drawing/2014/main" id="{0B28041A-7DD3-4AD3-B375-D89453A9D02A}"/>
              </a:ext>
            </a:extLst>
          </p:cNvPr>
          <p:cNvSpPr/>
          <p:nvPr/>
        </p:nvSpPr>
        <p:spPr>
          <a:xfrm flipH="1" flipV="1">
            <a:off x="2203694" y="4959805"/>
            <a:ext cx="2154490" cy="567029"/>
          </a:xfrm>
          <a:prstGeom prst="bentUp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4" name="Arrow: Bent-Up 13">
            <a:extLst>
              <a:ext uri="{FF2B5EF4-FFF2-40B4-BE49-F238E27FC236}">
                <a16:creationId xmlns:a16="http://schemas.microsoft.com/office/drawing/2014/main" id="{11538F50-6CC4-4441-8A57-5D2085D36B51}"/>
              </a:ext>
            </a:extLst>
          </p:cNvPr>
          <p:cNvSpPr/>
          <p:nvPr/>
        </p:nvSpPr>
        <p:spPr>
          <a:xfrm flipH="1">
            <a:off x="2203694" y="4379912"/>
            <a:ext cx="2154491" cy="567029"/>
          </a:xfrm>
          <a:prstGeom prst="bentUp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C65D21D-84EA-47B5-95C5-7133143EE1AF}"/>
              </a:ext>
            </a:extLst>
          </p:cNvPr>
          <p:cNvSpPr/>
          <p:nvPr/>
        </p:nvSpPr>
        <p:spPr>
          <a:xfrm>
            <a:off x="1256305" y="3438685"/>
            <a:ext cx="2340020" cy="919405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Z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Return to Work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Z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status quo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CD9CAF5-0B4C-4BE3-B73B-D726A9359E6B}"/>
              </a:ext>
            </a:extLst>
          </p:cNvPr>
          <p:cNvSpPr/>
          <p:nvPr/>
        </p:nvSpPr>
        <p:spPr>
          <a:xfrm>
            <a:off x="8725889" y="50388"/>
            <a:ext cx="1651379" cy="146031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>
                <a:solidFill>
                  <a:schemeClr val="tx1"/>
                </a:solidFill>
              </a:rPr>
              <a:t>Self - Referral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510A7E3-670C-4D68-B34D-2888018B6250}"/>
              </a:ext>
            </a:extLst>
          </p:cNvPr>
          <p:cNvCxnSpPr>
            <a:cxnSpLocks/>
          </p:cNvCxnSpPr>
          <p:nvPr/>
        </p:nvCxnSpPr>
        <p:spPr>
          <a:xfrm flipH="1">
            <a:off x="8905567" y="1460311"/>
            <a:ext cx="518249" cy="545887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9AE03659-7DAD-40C8-802E-BC7714D9F20A}"/>
              </a:ext>
            </a:extLst>
          </p:cNvPr>
          <p:cNvSpPr/>
          <p:nvPr/>
        </p:nvSpPr>
        <p:spPr>
          <a:xfrm>
            <a:off x="9307773" y="5561341"/>
            <a:ext cx="1485545" cy="12419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b="1" dirty="0">
                <a:solidFill>
                  <a:schemeClr val="tx1"/>
                </a:solidFill>
              </a:rPr>
              <a:t>Discussion  regarding work related concerns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06EE164-1747-4555-92FA-DDDA97261EAF}"/>
              </a:ext>
            </a:extLst>
          </p:cNvPr>
          <p:cNvSpPr/>
          <p:nvPr/>
        </p:nvSpPr>
        <p:spPr>
          <a:xfrm>
            <a:off x="4310520" y="5714999"/>
            <a:ext cx="1385819" cy="10882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b="1" dirty="0">
                <a:solidFill>
                  <a:schemeClr val="tx1"/>
                </a:solidFill>
              </a:rPr>
              <a:t>Discussion  regarding work related concerns</a:t>
            </a:r>
          </a:p>
        </p:txBody>
      </p:sp>
    </p:spTree>
    <p:extLst>
      <p:ext uri="{BB962C8B-B14F-4D97-AF65-F5344CB8AC3E}">
        <p14:creationId xmlns:p14="http://schemas.microsoft.com/office/powerpoint/2010/main" val="3414833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AutoShape 2"/>
          <p:cNvSpPr>
            <a:spLocks noChangeArrowheads="1"/>
          </p:cNvSpPr>
          <p:nvPr/>
        </p:nvSpPr>
        <p:spPr bwMode="auto">
          <a:xfrm>
            <a:off x="1728503" y="800100"/>
            <a:ext cx="8510588" cy="4876800"/>
          </a:xfrm>
          <a:prstGeom prst="cloudCallout">
            <a:avLst>
              <a:gd name="adj1" fmla="val -25722"/>
              <a:gd name="adj2" fmla="val 52801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lang="en-ZA" sz="3000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>
          <a:xfrm>
            <a:off x="806012" y="142876"/>
            <a:ext cx="9033751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ZA" sz="3700" u="sng" dirty="0">
                <a:solidFill>
                  <a:schemeClr val="tx1"/>
                </a:solidFill>
              </a:rPr>
              <a:t>Patterns</a:t>
            </a:r>
            <a:r>
              <a:rPr lang="en-ZA" sz="3700" dirty="0">
                <a:solidFill>
                  <a:schemeClr val="tx1"/>
                </a:solidFill>
              </a:rPr>
              <a:t> of Work Performance Deterioration</a:t>
            </a:r>
          </a:p>
        </p:txBody>
      </p:sp>
      <p:sp>
        <p:nvSpPr>
          <p:cNvPr id="79876" name="Oval 4"/>
          <p:cNvSpPr>
            <a:spLocks noChangeArrowheads="1"/>
          </p:cNvSpPr>
          <p:nvPr/>
        </p:nvSpPr>
        <p:spPr bwMode="auto">
          <a:xfrm>
            <a:off x="2930525" y="1420814"/>
            <a:ext cx="1689100" cy="788987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en-ZA" sz="2200" dirty="0">
                <a:latin typeface="Arial" pitchFamily="34" charset="0"/>
              </a:rPr>
              <a:t>Absenteeism</a:t>
            </a:r>
          </a:p>
        </p:txBody>
      </p:sp>
      <p:sp>
        <p:nvSpPr>
          <p:cNvPr id="79877" name="Oval 5"/>
          <p:cNvSpPr>
            <a:spLocks noChangeArrowheads="1"/>
          </p:cNvSpPr>
          <p:nvPr/>
        </p:nvSpPr>
        <p:spPr bwMode="auto">
          <a:xfrm>
            <a:off x="2579688" y="2384426"/>
            <a:ext cx="2081212" cy="1577975"/>
          </a:xfrm>
          <a:prstGeom prst="ellipse">
            <a:avLst/>
          </a:prstGeom>
          <a:solidFill>
            <a:srgbClr val="66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en-ZA" sz="2000" dirty="0">
                <a:solidFill>
                  <a:srgbClr val="052CA7"/>
                </a:solidFill>
                <a:latin typeface="Arial" pitchFamily="34" charset="0"/>
              </a:rPr>
              <a:t>Tenacity/Rigidity</a:t>
            </a:r>
          </a:p>
          <a:p>
            <a:pPr algn="ctr" eaLnBrk="0" hangingPunct="0">
              <a:spcBef>
                <a:spcPct val="20000"/>
              </a:spcBef>
            </a:pPr>
            <a:r>
              <a:rPr lang="en-ZA" sz="2000" dirty="0">
                <a:solidFill>
                  <a:srgbClr val="052CA7"/>
                </a:solidFill>
                <a:latin typeface="Arial" pitchFamily="34" charset="0"/>
              </a:rPr>
              <a:t>to Job</a:t>
            </a:r>
          </a:p>
        </p:txBody>
      </p:sp>
      <p:sp>
        <p:nvSpPr>
          <p:cNvPr id="49158" name="Oval 6"/>
          <p:cNvSpPr>
            <a:spLocks noChangeArrowheads="1"/>
          </p:cNvSpPr>
          <p:nvPr/>
        </p:nvSpPr>
        <p:spPr bwMode="auto">
          <a:xfrm>
            <a:off x="4900614" y="1457326"/>
            <a:ext cx="1912937" cy="1362075"/>
          </a:xfrm>
          <a:prstGeom prst="ellipse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ZA" sz="22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</a:rPr>
              <a:t>Lowered Job</a:t>
            </a:r>
          </a:p>
          <a:p>
            <a:pPr algn="ctr" eaLnBrk="0" hangingPunct="0">
              <a:spcBef>
                <a:spcPct val="20000"/>
              </a:spcBef>
              <a:defRPr/>
            </a:pPr>
            <a:r>
              <a:rPr lang="en-ZA" sz="22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</a:rPr>
              <a:t>Efficiency</a:t>
            </a:r>
          </a:p>
        </p:txBody>
      </p:sp>
      <p:sp>
        <p:nvSpPr>
          <p:cNvPr id="79879" name="Oval 7"/>
          <p:cNvSpPr>
            <a:spLocks noChangeArrowheads="1"/>
          </p:cNvSpPr>
          <p:nvPr/>
        </p:nvSpPr>
        <p:spPr bwMode="auto">
          <a:xfrm>
            <a:off x="5322888" y="4697414"/>
            <a:ext cx="1687512" cy="788987"/>
          </a:xfrm>
          <a:prstGeom prst="ellipse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en-ZA" sz="2200" dirty="0">
                <a:latin typeface="Arial" pitchFamily="34" charset="0"/>
              </a:rPr>
              <a:t>“Confusion”</a:t>
            </a:r>
          </a:p>
        </p:txBody>
      </p:sp>
      <p:sp>
        <p:nvSpPr>
          <p:cNvPr id="79880" name="Oval 8"/>
          <p:cNvSpPr>
            <a:spLocks noChangeArrowheads="1"/>
          </p:cNvSpPr>
          <p:nvPr/>
        </p:nvSpPr>
        <p:spPr bwMode="auto">
          <a:xfrm>
            <a:off x="3633788" y="3814764"/>
            <a:ext cx="1801812" cy="1290637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en-ZA" sz="2200" dirty="0">
                <a:latin typeface="Arial" pitchFamily="34" charset="0"/>
              </a:rPr>
              <a:t>Difficulty in</a:t>
            </a:r>
          </a:p>
          <a:p>
            <a:pPr algn="ctr" eaLnBrk="0" hangingPunct="0">
              <a:spcBef>
                <a:spcPct val="20000"/>
              </a:spcBef>
            </a:pPr>
            <a:r>
              <a:rPr lang="en-ZA" sz="2200" dirty="0">
                <a:latin typeface="Arial" pitchFamily="34" charset="0"/>
              </a:rPr>
              <a:t>Concentration</a:t>
            </a:r>
          </a:p>
        </p:txBody>
      </p:sp>
      <p:sp>
        <p:nvSpPr>
          <p:cNvPr id="79881" name="Oval 9"/>
          <p:cNvSpPr>
            <a:spLocks noChangeArrowheads="1"/>
          </p:cNvSpPr>
          <p:nvPr/>
        </p:nvSpPr>
        <p:spPr bwMode="auto">
          <a:xfrm>
            <a:off x="7175501" y="3933826"/>
            <a:ext cx="1914525" cy="1147763"/>
          </a:xfrm>
          <a:prstGeom prst="ellipse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en-ZA" sz="2000" dirty="0">
                <a:solidFill>
                  <a:srgbClr val="FFFFFF"/>
                </a:solidFill>
                <a:latin typeface="Arial" pitchFamily="34" charset="0"/>
              </a:rPr>
              <a:t>High Accident </a:t>
            </a:r>
          </a:p>
          <a:p>
            <a:pPr algn="ctr" eaLnBrk="0" hangingPunct="0">
              <a:spcBef>
                <a:spcPct val="20000"/>
              </a:spcBef>
            </a:pPr>
            <a:r>
              <a:rPr lang="en-ZA" sz="2000" dirty="0">
                <a:solidFill>
                  <a:srgbClr val="FFFFFF"/>
                </a:solidFill>
                <a:latin typeface="Arial" pitchFamily="34" charset="0"/>
              </a:rPr>
              <a:t>Rate</a:t>
            </a:r>
          </a:p>
        </p:txBody>
      </p:sp>
      <p:sp>
        <p:nvSpPr>
          <p:cNvPr id="79882" name="Oval 10"/>
          <p:cNvSpPr>
            <a:spLocks noChangeArrowheads="1"/>
          </p:cNvSpPr>
          <p:nvPr/>
        </p:nvSpPr>
        <p:spPr bwMode="auto">
          <a:xfrm>
            <a:off x="7391401" y="1219200"/>
            <a:ext cx="1800225" cy="11303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en-ZA" sz="2200" dirty="0">
                <a:solidFill>
                  <a:srgbClr val="FFFF00"/>
                </a:solidFill>
                <a:latin typeface="Arial" pitchFamily="34" charset="0"/>
              </a:rPr>
              <a:t>On-the-Job</a:t>
            </a:r>
          </a:p>
          <a:p>
            <a:pPr algn="ctr" eaLnBrk="0" hangingPunct="0">
              <a:spcBef>
                <a:spcPct val="20000"/>
              </a:spcBef>
            </a:pPr>
            <a:r>
              <a:rPr lang="en-ZA" sz="2200" dirty="0">
                <a:solidFill>
                  <a:srgbClr val="FFFF00"/>
                </a:solidFill>
                <a:latin typeface="Arial" pitchFamily="34" charset="0"/>
              </a:rPr>
              <a:t>Absenteeism</a:t>
            </a:r>
          </a:p>
        </p:txBody>
      </p:sp>
      <p:sp>
        <p:nvSpPr>
          <p:cNvPr id="79883" name="Oval 11"/>
          <p:cNvSpPr>
            <a:spLocks noChangeArrowheads="1"/>
          </p:cNvSpPr>
          <p:nvPr/>
        </p:nvSpPr>
        <p:spPr bwMode="auto">
          <a:xfrm>
            <a:off x="5251451" y="2981326"/>
            <a:ext cx="1914525" cy="1362075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en-ZA" sz="2200" dirty="0">
                <a:solidFill>
                  <a:srgbClr val="052CA7"/>
                </a:solidFill>
                <a:latin typeface="Arial" pitchFamily="34" charset="0"/>
              </a:rPr>
              <a:t>Spasmodic</a:t>
            </a:r>
          </a:p>
          <a:p>
            <a:pPr algn="ctr" eaLnBrk="0" hangingPunct="0">
              <a:spcBef>
                <a:spcPct val="20000"/>
              </a:spcBef>
            </a:pPr>
            <a:r>
              <a:rPr lang="en-ZA" sz="2200" dirty="0">
                <a:solidFill>
                  <a:srgbClr val="052CA7"/>
                </a:solidFill>
                <a:latin typeface="Arial" pitchFamily="34" charset="0"/>
              </a:rPr>
              <a:t>Work Patterns</a:t>
            </a:r>
          </a:p>
        </p:txBody>
      </p:sp>
      <p:sp>
        <p:nvSpPr>
          <p:cNvPr id="79884" name="Oval 12"/>
          <p:cNvSpPr>
            <a:spLocks noChangeArrowheads="1"/>
          </p:cNvSpPr>
          <p:nvPr/>
        </p:nvSpPr>
        <p:spPr bwMode="auto">
          <a:xfrm>
            <a:off x="7643813" y="2514600"/>
            <a:ext cx="2024062" cy="12192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en-ZA" sz="2200" dirty="0">
                <a:latin typeface="Arial" pitchFamily="34" charset="0"/>
              </a:rPr>
              <a:t>Poor Employee</a:t>
            </a:r>
          </a:p>
          <a:p>
            <a:pPr algn="ctr" eaLnBrk="0" hangingPunct="0">
              <a:spcBef>
                <a:spcPct val="20000"/>
              </a:spcBef>
            </a:pPr>
            <a:r>
              <a:rPr lang="en-ZA" sz="2200" dirty="0">
                <a:latin typeface="Arial" pitchFamily="34" charset="0"/>
              </a:rPr>
              <a:t>Relations</a:t>
            </a:r>
          </a:p>
        </p:txBody>
      </p:sp>
      <p:pic>
        <p:nvPicPr>
          <p:cNvPr id="79885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275" y="5334000"/>
            <a:ext cx="175895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4871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E4276-DBE9-4E80-9D5A-1D5BB64E7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ZA" dirty="0">
                <a:solidFill>
                  <a:schemeClr val="tx1"/>
                </a:solidFill>
              </a:rPr>
              <a:t>Issues with Stigma</a:t>
            </a:r>
            <a:br>
              <a:rPr lang="en-ZA" dirty="0">
                <a:solidFill>
                  <a:schemeClr val="bg1"/>
                </a:solidFill>
              </a:rPr>
            </a:br>
            <a:br>
              <a:rPr lang="en-ZA" dirty="0">
                <a:solidFill>
                  <a:schemeClr val="bg1"/>
                </a:solidFill>
              </a:rPr>
            </a:br>
            <a:br>
              <a:rPr lang="en-ZA" dirty="0">
                <a:solidFill>
                  <a:schemeClr val="bg1"/>
                </a:solidFill>
              </a:rPr>
            </a:br>
            <a:r>
              <a:rPr lang="en-ZA" sz="3200" dirty="0">
                <a:solidFill>
                  <a:schemeClr val="tx1"/>
                </a:solidFill>
              </a:rPr>
              <a:t>Blocks &amp; limits awareness and response. </a:t>
            </a:r>
            <a:br>
              <a:rPr lang="en-ZA" dirty="0"/>
            </a:br>
            <a:endParaRPr lang="en-ZA" dirty="0">
              <a:solidFill>
                <a:schemeClr val="bg1"/>
              </a:solidFill>
            </a:endParaRPr>
          </a:p>
        </p:txBody>
      </p:sp>
      <p:pic>
        <p:nvPicPr>
          <p:cNvPr id="5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DEEA85A7-CE29-4C39-A128-5DAA5D5A64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-18635"/>
            <a:ext cx="4974336" cy="3482036"/>
          </a:xfrm>
          <a:prstGeom prst="rect">
            <a:avLst/>
          </a:prstGeom>
        </p:spPr>
      </p:pic>
      <p:pic>
        <p:nvPicPr>
          <p:cNvPr id="6" name="Picture 5" descr="A picture containing bottle&#10;&#10;Description generated with very high confidence">
            <a:extLst>
              <a:ext uri="{FF2B5EF4-FFF2-40B4-BE49-F238E27FC236}">
                <a16:creationId xmlns:a16="http://schemas.microsoft.com/office/drawing/2014/main" id="{756C9C07-3F1D-48E7-B3C6-56696DC49F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696019"/>
            <a:ext cx="4974336" cy="316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842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E571F-7E79-4314-A819-D923606D4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72045"/>
          </a:xfrm>
        </p:spPr>
        <p:txBody>
          <a:bodyPr/>
          <a:lstStyle/>
          <a:p>
            <a:r>
              <a:rPr lang="en-ZA" dirty="0">
                <a:latin typeface="Lora"/>
              </a:rPr>
              <a:t>Approaching with care</a:t>
            </a:r>
            <a:br>
              <a:rPr lang="en-ZA" dirty="0"/>
            </a:br>
            <a:endParaRPr lang="en-Z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B61987-C562-4CF2-B394-A3C1B01B4C40}"/>
              </a:ext>
            </a:extLst>
          </p:cNvPr>
          <p:cNvSpPr txBox="1"/>
          <p:nvPr/>
        </p:nvSpPr>
        <p:spPr>
          <a:xfrm>
            <a:off x="272401" y="1912357"/>
            <a:ext cx="11597640" cy="48320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ZA" sz="2800" dirty="0"/>
              <a:t>The informal approach:</a:t>
            </a:r>
          </a:p>
          <a:p>
            <a:endParaRPr lang="en-ZA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/>
              <a:t>Joe, I am noticing that you haven’t been yourself these past few days?   Are you/ is everything OK?  …….</a:t>
            </a:r>
            <a:br>
              <a:rPr lang="en-ZA" sz="2800" dirty="0"/>
            </a:br>
            <a:br>
              <a:rPr lang="en-ZA" sz="2800" dirty="0"/>
            </a:br>
            <a:endParaRPr lang="en-ZA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/>
              <a:t>If there is anything I can help you with, please don’t hesitate to chat to me……………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2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CD29F4-68B6-4C7F-8106-ED92A008BF9B}"/>
              </a:ext>
            </a:extLst>
          </p:cNvPr>
          <p:cNvSpPr/>
          <p:nvPr/>
        </p:nvSpPr>
        <p:spPr>
          <a:xfrm>
            <a:off x="581578" y="3714095"/>
            <a:ext cx="109792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ZA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WAIT, WATCH,…. Expect a delay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4A8E00-1DAD-49DC-B8D0-5042D58D5362}"/>
              </a:ext>
            </a:extLst>
          </p:cNvPr>
          <p:cNvSpPr/>
          <p:nvPr/>
        </p:nvSpPr>
        <p:spPr>
          <a:xfrm>
            <a:off x="581577" y="5535870"/>
            <a:ext cx="109792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ZA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WAIT, WATCH,…. Expect a delay</a:t>
            </a:r>
          </a:p>
        </p:txBody>
      </p:sp>
    </p:spTree>
    <p:extLst>
      <p:ext uri="{BB962C8B-B14F-4D97-AF65-F5344CB8AC3E}">
        <p14:creationId xmlns:p14="http://schemas.microsoft.com/office/powerpoint/2010/main" val="3137361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b="1" dirty="0">
                <a:solidFill>
                  <a:schemeClr val="tx1"/>
                </a:solidFill>
              </a:rPr>
              <a:t>Role of Line Managers/Supervisors</a:t>
            </a:r>
          </a:p>
        </p:txBody>
      </p:sp>
      <p:sp>
        <p:nvSpPr>
          <p:cNvPr id="29700" name="Content Placeholder 5"/>
          <p:cNvSpPr>
            <a:spLocks noGrp="1"/>
          </p:cNvSpPr>
          <p:nvPr>
            <p:ph sz="half" idx="2"/>
          </p:nvPr>
        </p:nvSpPr>
        <p:spPr>
          <a:xfrm>
            <a:off x="1633264" y="1586706"/>
            <a:ext cx="5287202" cy="36845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lvl="3" eaLnBrk="1" hangingPunct="1">
              <a:buFont typeface="Wingdings" pitchFamily="2" charset="2"/>
              <a:buNone/>
            </a:pPr>
            <a:endParaRPr lang="en-ZA" sz="2000" dirty="0"/>
          </a:p>
          <a:p>
            <a:pPr lvl="1">
              <a:buNone/>
            </a:pPr>
            <a:endParaRPr lang="en-ZA" sz="5000" dirty="0"/>
          </a:p>
          <a:p>
            <a:pPr lvl="1">
              <a:buNone/>
            </a:pPr>
            <a:endParaRPr lang="en-ZA" sz="5000" dirty="0"/>
          </a:p>
          <a:p>
            <a:pPr lvl="1">
              <a:buNone/>
            </a:pPr>
            <a:r>
              <a:rPr lang="en-ZA" sz="5000" dirty="0"/>
              <a:t>Cost-containment</a:t>
            </a:r>
          </a:p>
          <a:p>
            <a:pPr lvl="1">
              <a:buNone/>
            </a:pPr>
            <a:r>
              <a:rPr lang="en-ZA" sz="5000" dirty="0"/>
              <a:t>Time pressures</a:t>
            </a:r>
          </a:p>
          <a:p>
            <a:pPr lvl="1">
              <a:buNone/>
            </a:pPr>
            <a:r>
              <a:rPr lang="en-ZA" sz="5000" dirty="0"/>
              <a:t>Customer Expectations</a:t>
            </a:r>
          </a:p>
          <a:p>
            <a:pPr lvl="1">
              <a:buNone/>
            </a:pPr>
            <a:r>
              <a:rPr lang="en-ZA" sz="5000" dirty="0"/>
              <a:t>No/little reserve to cover/accommodate</a:t>
            </a:r>
          </a:p>
          <a:p>
            <a:pPr lvl="1">
              <a:buNone/>
            </a:pPr>
            <a:r>
              <a:rPr lang="en-ZA" sz="5000" dirty="0"/>
              <a:t>Team disruption</a:t>
            </a:r>
          </a:p>
          <a:p>
            <a:pPr lvl="1">
              <a:buNone/>
            </a:pPr>
            <a:r>
              <a:rPr lang="en-ZA" sz="5000" dirty="0"/>
              <a:t>P</a:t>
            </a:r>
            <a:r>
              <a:rPr lang="en-ZA" sz="6000" dirty="0"/>
              <a:t>ersonal impact on LM</a:t>
            </a:r>
          </a:p>
        </p:txBody>
      </p:sp>
      <p:sp>
        <p:nvSpPr>
          <p:cNvPr id="29702" name="Content Placeholder 7"/>
          <p:cNvSpPr>
            <a:spLocks noGrp="1"/>
          </p:cNvSpPr>
          <p:nvPr>
            <p:ph sz="quarter" idx="4"/>
          </p:nvPr>
        </p:nvSpPr>
        <p:spPr>
          <a:xfrm>
            <a:off x="7125737" y="2213897"/>
            <a:ext cx="4681537" cy="368458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algn="r">
              <a:buNone/>
            </a:pPr>
            <a:r>
              <a:rPr lang="en-ZA" sz="7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 &amp; Concern</a:t>
            </a:r>
          </a:p>
          <a:p>
            <a:pPr algn="r" eaLnBrk="1" hangingPunct="1">
              <a:buFont typeface="Wingdings" pitchFamily="2" charset="2"/>
              <a:buNone/>
            </a:pPr>
            <a:br>
              <a:rPr lang="en-ZA" dirty="0"/>
            </a:br>
            <a:br>
              <a:rPr lang="en-ZA" dirty="0"/>
            </a:br>
            <a:br>
              <a:rPr lang="en-ZA" dirty="0"/>
            </a:br>
            <a:br>
              <a:rPr lang="en-ZA" dirty="0"/>
            </a:br>
            <a:r>
              <a:rPr lang="en-ZA" sz="4400" dirty="0"/>
              <a:t>Manage</a:t>
            </a:r>
            <a:r>
              <a:rPr lang="en-ZA" dirty="0"/>
              <a:t> </a:t>
            </a:r>
            <a:r>
              <a:rPr lang="en-ZA" sz="4400" dirty="0"/>
              <a:t>Stigma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en-ZA" sz="4400" dirty="0"/>
              <a:t>Showing  Leadership &amp; Loyalty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en-ZA" sz="4400" dirty="0"/>
              <a:t>Building/spending trust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en-ZA" sz="4400" dirty="0"/>
              <a:t>EEA/LRA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en-ZA" sz="4400" dirty="0"/>
              <a:t>Adjust environment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en-ZA" sz="4400" dirty="0"/>
              <a:t>Adjust job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en-ZA" sz="4400" dirty="0"/>
              <a:t>Time off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en-ZA" sz="4400" dirty="0"/>
              <a:t>Extra time</a:t>
            </a:r>
          </a:p>
        </p:txBody>
      </p:sp>
      <p:sp>
        <p:nvSpPr>
          <p:cNvPr id="9" name="Down Arrow 8"/>
          <p:cNvSpPr/>
          <p:nvPr/>
        </p:nvSpPr>
        <p:spPr bwMode="auto">
          <a:xfrm rot="10800000">
            <a:off x="459340" y="1378226"/>
            <a:ext cx="1255712" cy="5121793"/>
          </a:xfrm>
          <a:prstGeom prst="downArrow">
            <a:avLst>
              <a:gd name="adj1" fmla="val 50000"/>
              <a:gd name="adj2" fmla="val 44221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anchor="ctr"/>
          <a:lstStyle/>
          <a:p>
            <a:pPr algn="ctr">
              <a:defRPr/>
            </a:pPr>
            <a:r>
              <a:rPr lang="en-ZA" sz="2800" dirty="0"/>
              <a:t>Hard .“x” .Yin. </a:t>
            </a:r>
          </a:p>
        </p:txBody>
      </p:sp>
      <p:sp>
        <p:nvSpPr>
          <p:cNvPr id="29704" name="Right Arrow 4"/>
          <p:cNvSpPr>
            <a:spLocks noChangeArrowheads="1"/>
          </p:cNvSpPr>
          <p:nvPr/>
        </p:nvSpPr>
        <p:spPr bwMode="auto">
          <a:xfrm>
            <a:off x="1616765" y="5581651"/>
            <a:ext cx="10840278" cy="1076325"/>
          </a:xfrm>
          <a:prstGeom prst="rightArrow">
            <a:avLst>
              <a:gd name="adj1" fmla="val 50000"/>
              <a:gd name="adj2" fmla="val 49990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ZA" sz="2800"/>
              <a:t>Soft . “Y”. Yang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8BDC919-5246-42DE-A7F7-AA7653C77A61}"/>
              </a:ext>
            </a:extLst>
          </p:cNvPr>
          <p:cNvSpPr/>
          <p:nvPr/>
        </p:nvSpPr>
        <p:spPr>
          <a:xfrm>
            <a:off x="1715053" y="1769340"/>
            <a:ext cx="37577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3"/>
            <a:r>
              <a:rPr lang="en-ZA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820E77-DEB5-4ADD-985E-5EF12F51880A}"/>
              </a:ext>
            </a:extLst>
          </p:cNvPr>
          <p:cNvSpPr txBox="1"/>
          <p:nvPr/>
        </p:nvSpPr>
        <p:spPr>
          <a:xfrm>
            <a:off x="6091518" y="3284163"/>
            <a:ext cx="1831695" cy="9233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ZA" sz="5400" dirty="0"/>
              <a:t>AND</a:t>
            </a:r>
          </a:p>
        </p:txBody>
      </p:sp>
    </p:spTree>
    <p:extLst>
      <p:ext uri="{BB962C8B-B14F-4D97-AF65-F5344CB8AC3E}">
        <p14:creationId xmlns:p14="http://schemas.microsoft.com/office/powerpoint/2010/main" val="401115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uiExpand="1" build="p" animBg="1"/>
      <p:bldP spid="29702" grpId="0" build="p" animBg="1"/>
      <p:bldP spid="2" grpId="0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9FB7888-3E4E-4355-A98F-1281734F9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Mental Health Links	to Harassment</a:t>
            </a:r>
            <a:br>
              <a:rPr lang="en-ZA" dirty="0"/>
            </a:br>
            <a:endParaRPr lang="en-ZA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955ED2D-9B17-4DEE-9749-574279019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111" y="1702189"/>
            <a:ext cx="5573060" cy="2819707"/>
          </a:xfrm>
        </p:spPr>
        <p:txBody>
          <a:bodyPr>
            <a:normAutofit fontScale="92500" lnSpcReduction="10000"/>
          </a:bodyPr>
          <a:lstStyle/>
          <a:p>
            <a:r>
              <a:rPr lang="en-ZA" sz="2800" dirty="0">
                <a:latin typeface="Lora"/>
              </a:rPr>
              <a:t>Bullying</a:t>
            </a:r>
          </a:p>
          <a:p>
            <a:r>
              <a:rPr lang="en-ZA" sz="2800" dirty="0">
                <a:latin typeface="Lora"/>
              </a:rPr>
              <a:t>Sexual Harassment</a:t>
            </a:r>
          </a:p>
          <a:p>
            <a:r>
              <a:rPr lang="en-ZA" sz="2800" dirty="0">
                <a:latin typeface="Lora"/>
              </a:rPr>
              <a:t>Victimisation</a:t>
            </a:r>
          </a:p>
          <a:p>
            <a:r>
              <a:rPr lang="en-ZA" sz="2800" dirty="0">
                <a:latin typeface="Lora"/>
              </a:rPr>
              <a:t>Deliberate exclusion</a:t>
            </a:r>
          </a:p>
          <a:p>
            <a:r>
              <a:rPr lang="en-ZA" sz="2800" dirty="0">
                <a:latin typeface="Lora"/>
              </a:rPr>
              <a:t>&amp; other negative interactions</a:t>
            </a:r>
          </a:p>
          <a:p>
            <a:pPr marL="0" indent="0">
              <a:buNone/>
            </a:pPr>
            <a:r>
              <a:rPr lang="en-ZA" dirty="0">
                <a:latin typeface="Lora"/>
              </a:rPr>
              <a:t> 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A05B3202-4A1E-4E99-AA07-998B0F0B3E6F}"/>
              </a:ext>
            </a:extLst>
          </p:cNvPr>
          <p:cNvSpPr/>
          <p:nvPr/>
        </p:nvSpPr>
        <p:spPr>
          <a:xfrm>
            <a:off x="6096000" y="1540701"/>
            <a:ext cx="480164" cy="2547823"/>
          </a:xfrm>
          <a:prstGeom prst="rightBrace">
            <a:avLst/>
          </a:prstGeom>
          <a:noFill/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3C290B0-481E-4CA2-9B5C-9E0159B3937E}"/>
              </a:ext>
            </a:extLst>
          </p:cNvPr>
          <p:cNvSpPr/>
          <p:nvPr/>
        </p:nvSpPr>
        <p:spPr>
          <a:xfrm>
            <a:off x="7441323" y="2267274"/>
            <a:ext cx="3626069" cy="84082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/>
              <a:t>ER/HR Issue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2BE2EE5-DF26-4985-B0CB-CC8D2F480F95}"/>
              </a:ext>
            </a:extLst>
          </p:cNvPr>
          <p:cNvSpPr/>
          <p:nvPr/>
        </p:nvSpPr>
        <p:spPr>
          <a:xfrm>
            <a:off x="7462344" y="5140294"/>
            <a:ext cx="3626069" cy="119817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/>
              <a:t>Deal with the psycho-social aspects</a:t>
            </a:r>
          </a:p>
        </p:txBody>
      </p:sp>
      <p:sp>
        <p:nvSpPr>
          <p:cNvPr id="13" name="Arrow: Curved Left 12">
            <a:extLst>
              <a:ext uri="{FF2B5EF4-FFF2-40B4-BE49-F238E27FC236}">
                <a16:creationId xmlns:a16="http://schemas.microsoft.com/office/drawing/2014/main" id="{063EB08C-8607-49A9-A5C4-67204D29E3D6}"/>
              </a:ext>
            </a:extLst>
          </p:cNvPr>
          <p:cNvSpPr/>
          <p:nvPr/>
        </p:nvSpPr>
        <p:spPr>
          <a:xfrm>
            <a:off x="9883926" y="3513884"/>
            <a:ext cx="683172" cy="1305511"/>
          </a:xfrm>
          <a:prstGeom prst="curvedLeftArrow">
            <a:avLst/>
          </a:prstGeom>
          <a:gradFill>
            <a:gsLst>
              <a:gs pos="37000">
                <a:srgbClr val="FFC000"/>
              </a:gs>
              <a:gs pos="0">
                <a:srgbClr val="FFC000"/>
              </a:gs>
              <a:gs pos="74000">
                <a:srgbClr val="00B050"/>
              </a:gs>
              <a:gs pos="83000">
                <a:srgbClr val="00B050"/>
              </a:gs>
              <a:gs pos="100000">
                <a:srgbClr val="00B050"/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tx1"/>
              </a:solidFill>
            </a:endParaRPr>
          </a:p>
        </p:txBody>
      </p:sp>
      <p:sp>
        <p:nvSpPr>
          <p:cNvPr id="14" name="Arrow: Curved Right 13">
            <a:extLst>
              <a:ext uri="{FF2B5EF4-FFF2-40B4-BE49-F238E27FC236}">
                <a16:creationId xmlns:a16="http://schemas.microsoft.com/office/drawing/2014/main" id="{8922E546-7825-486D-B6FC-DC3C74BF0834}"/>
              </a:ext>
            </a:extLst>
          </p:cNvPr>
          <p:cNvSpPr/>
          <p:nvPr/>
        </p:nvSpPr>
        <p:spPr>
          <a:xfrm flipV="1">
            <a:off x="7966842" y="3429000"/>
            <a:ext cx="867992" cy="1305511"/>
          </a:xfrm>
          <a:prstGeom prst="curvedRightArrow">
            <a:avLst/>
          </a:prstGeom>
          <a:gradFill>
            <a:gsLst>
              <a:gs pos="37000">
                <a:srgbClr val="92D050"/>
              </a:gs>
              <a:gs pos="0">
                <a:srgbClr val="92D050"/>
              </a:gs>
              <a:gs pos="74000">
                <a:schemeClr val="accent6"/>
              </a:gs>
              <a:gs pos="83000">
                <a:schemeClr val="accent6"/>
              </a:gs>
              <a:gs pos="100000">
                <a:srgbClr val="FFC000"/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9B88A7-9EE9-4A23-BE1E-9BC9FAD8B7F7}"/>
              </a:ext>
            </a:extLst>
          </p:cNvPr>
          <p:cNvSpPr txBox="1"/>
          <p:nvPr/>
        </p:nvSpPr>
        <p:spPr>
          <a:xfrm>
            <a:off x="945931" y="5448201"/>
            <a:ext cx="488948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ZA" dirty="0"/>
              <a:t>Presentation to psycho-social support with</a:t>
            </a:r>
          </a:p>
          <a:p>
            <a:r>
              <a:rPr lang="en-ZA" dirty="0"/>
              <a:t>mental health issues due to harassment </a:t>
            </a: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3EFFB912-5000-48B9-B4DB-9F29966A6692}"/>
              </a:ext>
            </a:extLst>
          </p:cNvPr>
          <p:cNvSpPr/>
          <p:nvPr/>
        </p:nvSpPr>
        <p:spPr>
          <a:xfrm>
            <a:off x="6076063" y="5556638"/>
            <a:ext cx="1145628" cy="429456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68356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A4EA9-B314-4B88-B184-E99BAFB62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Summary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B5025-42F5-43D0-930E-D2C8D2A44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907" y="1968835"/>
            <a:ext cx="8946541" cy="3486033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ZA" sz="2400" dirty="0"/>
              <a:t>Dealing with mental health issues is complex.</a:t>
            </a:r>
          </a:p>
          <a:p>
            <a:r>
              <a:rPr lang="en-ZA" sz="2400" dirty="0"/>
              <a:t>It is much greater than a medical problem. </a:t>
            </a:r>
          </a:p>
          <a:p>
            <a:r>
              <a:rPr lang="en-ZA" sz="2400" dirty="0"/>
              <a:t>Enhance the human centric healthy eco-system at the workplace.</a:t>
            </a:r>
          </a:p>
          <a:p>
            <a:r>
              <a:rPr lang="en-ZA" sz="2400" dirty="0"/>
              <a:t>Link appropriate HR and ER policies to psycho-social support.</a:t>
            </a:r>
          </a:p>
          <a:p>
            <a:r>
              <a:rPr lang="en-ZA" sz="2400" dirty="0"/>
              <a:t>The organisation and the employees need to engage to make such interventions effective.  </a:t>
            </a:r>
          </a:p>
        </p:txBody>
      </p:sp>
      <p:pic>
        <p:nvPicPr>
          <p:cNvPr id="4" name="Graphic 3" descr="Brain in head">
            <a:extLst>
              <a:ext uri="{FF2B5EF4-FFF2-40B4-BE49-F238E27FC236}">
                <a16:creationId xmlns:a16="http://schemas.microsoft.com/office/drawing/2014/main" id="{02D4E281-8CB8-4A1B-80F1-F1A64508C6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74486" y="1853248"/>
            <a:ext cx="3413845" cy="341384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8886119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53393-BB5F-4CA1-B0B6-BB1DB8AC9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7380" y="1923393"/>
            <a:ext cx="4146605" cy="1779677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ZA" sz="5400" dirty="0"/>
              <a:t>Questions? </a:t>
            </a:r>
            <a:br>
              <a:rPr lang="en-ZA" sz="5400" dirty="0"/>
            </a:br>
            <a:r>
              <a:rPr lang="en-ZA" sz="5400" dirty="0"/>
              <a:t>Discussion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45283-1581-43D6-A5F4-29E9EC97D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6841" y="4456387"/>
            <a:ext cx="3499947" cy="178676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r">
              <a:buNone/>
            </a:pPr>
            <a:r>
              <a:rPr lang="en-ZA" sz="2400" dirty="0"/>
              <a:t>Dr Tony Davidson</a:t>
            </a:r>
          </a:p>
          <a:p>
            <a:pPr marL="0" indent="0" algn="r">
              <a:buNone/>
            </a:pPr>
            <a:r>
              <a:rPr lang="en-ZA" sz="2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tony@orghealth.co.za</a:t>
            </a:r>
            <a:endParaRPr lang="en-ZA" sz="2400" dirty="0"/>
          </a:p>
          <a:p>
            <a:pPr marL="0" indent="0" algn="r">
              <a:buNone/>
            </a:pPr>
            <a:r>
              <a:rPr lang="en-ZA" sz="2400" dirty="0"/>
              <a:t>0833780313</a:t>
            </a:r>
          </a:p>
        </p:txBody>
      </p:sp>
    </p:spTree>
    <p:extLst>
      <p:ext uri="{BB962C8B-B14F-4D97-AF65-F5344CB8AC3E}">
        <p14:creationId xmlns:p14="http://schemas.microsoft.com/office/powerpoint/2010/main" val="3162100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B7D4F-A48B-4AE0-BAD2-FE2122A42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225083"/>
            <a:ext cx="9404723" cy="1051390"/>
          </a:xfrm>
        </p:spPr>
        <p:txBody>
          <a:bodyPr anchor="ctr"/>
          <a:lstStyle/>
          <a:p>
            <a:br>
              <a:rPr lang="en-ZA" dirty="0"/>
            </a:br>
            <a:r>
              <a:rPr lang="en-ZA" dirty="0"/>
              <a:t>Objectives and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5FBE0-B541-4B93-9BC5-E2EB745AA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771" y="1715293"/>
            <a:ext cx="10203702" cy="4195481"/>
          </a:xfrm>
        </p:spPr>
        <p:txBody>
          <a:bodyPr>
            <a:normAutofit/>
          </a:bodyPr>
          <a:lstStyle/>
          <a:p>
            <a:r>
              <a:rPr lang="en-Z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definitions</a:t>
            </a:r>
          </a:p>
          <a:p>
            <a:r>
              <a:rPr lang="en-Z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Impacts at UCT</a:t>
            </a:r>
          </a:p>
          <a:p>
            <a:r>
              <a:rPr lang="en-Z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elements in mental health delivery</a:t>
            </a:r>
          </a:p>
          <a:p>
            <a:r>
              <a:rPr lang="en-Z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UCT’s approach</a:t>
            </a:r>
          </a:p>
          <a:p>
            <a:r>
              <a:rPr lang="en-Z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examples of our interventions</a:t>
            </a:r>
          </a:p>
          <a:p>
            <a:pPr marL="0" indent="0">
              <a:buNone/>
            </a:pPr>
            <a:r>
              <a:rPr lang="en-Z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1979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C692F-463A-4683-B8CC-E724BF453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What is mental health?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F5A855-BA23-4E55-AF05-34697557DBC8}"/>
              </a:ext>
            </a:extLst>
          </p:cNvPr>
          <p:cNvSpPr/>
          <p:nvPr/>
        </p:nvSpPr>
        <p:spPr>
          <a:xfrm>
            <a:off x="3415028" y="1669195"/>
            <a:ext cx="8130861" cy="452431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ZA" sz="3200" dirty="0">
                <a:latin typeface="Lora"/>
              </a:rPr>
              <a:t>According to the World Health Organisation, mental health is defined as a state of well-being in which every individual :</a:t>
            </a:r>
            <a:br>
              <a:rPr lang="en-ZA" sz="3200" dirty="0">
                <a:latin typeface="Lora"/>
              </a:rPr>
            </a:br>
            <a:endParaRPr lang="en-ZA" sz="3200" dirty="0">
              <a:latin typeface="Lora"/>
            </a:endParaRPr>
          </a:p>
          <a:p>
            <a:pPr marL="514350" indent="-514350">
              <a:buFont typeface="+mj-lt"/>
              <a:buAutoNum type="arabicPeriod"/>
            </a:pPr>
            <a:r>
              <a:rPr lang="en-ZA" sz="3200" dirty="0">
                <a:latin typeface="Lora"/>
              </a:rPr>
              <a:t>realises his or her own potential, </a:t>
            </a:r>
          </a:p>
          <a:p>
            <a:pPr marL="514350" indent="-514350">
              <a:buFont typeface="+mj-lt"/>
              <a:buAutoNum type="arabicPeriod"/>
            </a:pPr>
            <a:r>
              <a:rPr lang="en-ZA" sz="3200" dirty="0">
                <a:latin typeface="Lora"/>
              </a:rPr>
              <a:t>can cope with the normal stresses of life, </a:t>
            </a:r>
          </a:p>
          <a:p>
            <a:pPr marL="514350" indent="-514350">
              <a:buFont typeface="+mj-lt"/>
              <a:buAutoNum type="arabicPeriod"/>
            </a:pPr>
            <a:r>
              <a:rPr lang="en-ZA" sz="3200" dirty="0">
                <a:latin typeface="Lora"/>
              </a:rPr>
              <a:t>can work productively and fruitfully, </a:t>
            </a:r>
          </a:p>
          <a:p>
            <a:pPr marL="514350" indent="-514350">
              <a:buFont typeface="+mj-lt"/>
              <a:buAutoNum type="arabicPeriod"/>
            </a:pPr>
            <a:r>
              <a:rPr lang="en-ZA" sz="3200" dirty="0">
                <a:latin typeface="Lora"/>
              </a:rPr>
              <a:t>and is able to contribute to her or his community.</a:t>
            </a:r>
            <a:endParaRPr lang="en-ZA" sz="3200" dirty="0"/>
          </a:p>
        </p:txBody>
      </p:sp>
      <p:pic>
        <p:nvPicPr>
          <p:cNvPr id="6" name="Graphic 5" descr="Brain in head">
            <a:extLst>
              <a:ext uri="{FF2B5EF4-FFF2-40B4-BE49-F238E27FC236}">
                <a16:creationId xmlns:a16="http://schemas.microsoft.com/office/drawing/2014/main" id="{7EEC0ED7-5E98-491A-BB81-90A0A8657F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314330" y="1853248"/>
            <a:ext cx="3413845" cy="341384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374157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14A2F755-5219-4C4E-9378-2C80BB08D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ED9FFD70-7E69-43F7-BAFF-08A75B3AE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7999C0-6147-4153-B81D-DE4BAA443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en-ZA" dirty="0">
                <a:solidFill>
                  <a:srgbClr val="EBEBEB"/>
                </a:solidFill>
              </a:rPr>
              <a:t>Mental Illness / Mental Disorder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A042B41-CFBF-4E11-965F-B1906826A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8" name="Freeform: Shape 17">
            <a:extLst>
              <a:ext uri="{FF2B5EF4-FFF2-40B4-BE49-F238E27FC236}">
                <a16:creationId xmlns:a16="http://schemas.microsoft.com/office/drawing/2014/main" id="{9A87AD7E-457F-4836-8DDE-FFE0F00938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pic>
        <p:nvPicPr>
          <p:cNvPr id="7" name="Graphic 6" descr="Brain in head">
            <a:extLst>
              <a:ext uri="{FF2B5EF4-FFF2-40B4-BE49-F238E27FC236}">
                <a16:creationId xmlns:a16="http://schemas.microsoft.com/office/drawing/2014/main" id="{B8843F6D-A0C5-44D5-9465-C70A6543F1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337116" y="2474247"/>
            <a:ext cx="3413845" cy="3413845"/>
          </a:xfrm>
          <a:prstGeom prst="rect">
            <a:avLst/>
          </a:prstGeom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A7677-E29C-4045-89EE-B404C40E0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8029" y="2557055"/>
            <a:ext cx="7980219" cy="3485997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Z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ora"/>
                <a:cs typeface="Calibri" panose="020F0502020204030204" pitchFamily="34" charset="0"/>
              </a:rPr>
              <a:t>A mental disorder is </a:t>
            </a:r>
          </a:p>
          <a:p>
            <a:pPr>
              <a:lnSpc>
                <a:spcPct val="90000"/>
              </a:lnSpc>
            </a:pPr>
            <a:r>
              <a:rPr lang="en-Z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ora"/>
                <a:cs typeface="Calibri" panose="020F0502020204030204" pitchFamily="34" charset="0"/>
              </a:rPr>
              <a:t>a change in an individual’s way of thinking and feeling </a:t>
            </a:r>
          </a:p>
          <a:p>
            <a:pPr>
              <a:lnSpc>
                <a:spcPct val="90000"/>
              </a:lnSpc>
            </a:pPr>
            <a:r>
              <a:rPr lang="en-Z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ora"/>
                <a:cs typeface="Calibri" panose="020F0502020204030204" pitchFamily="34" charset="0"/>
              </a:rPr>
              <a:t>impedes their  ability to perform day-to-day activities. </a:t>
            </a:r>
          </a:p>
          <a:p>
            <a:pPr>
              <a:lnSpc>
                <a:spcPct val="90000"/>
              </a:lnSpc>
            </a:pPr>
            <a:r>
              <a:rPr lang="en-Z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ora"/>
                <a:cs typeface="Calibri" panose="020F0502020204030204" pitchFamily="34" charset="0"/>
              </a:rPr>
              <a:t>These thoughts and feelings increasingly interfere in one’s normal functioning or pleasure.</a:t>
            </a:r>
            <a:br>
              <a:rPr lang="en-ZA" sz="2400" dirty="0">
                <a:latin typeface="Lora"/>
              </a:rPr>
            </a:br>
            <a:br>
              <a:rPr lang="en-ZA" sz="2400" dirty="0">
                <a:latin typeface="Lora"/>
              </a:rPr>
            </a:br>
            <a:br>
              <a:rPr lang="en-ZA" sz="2400" dirty="0">
                <a:latin typeface="Lora"/>
              </a:rPr>
            </a:br>
            <a:br>
              <a:rPr lang="en-ZA" sz="2400" dirty="0">
                <a:latin typeface="Lora"/>
              </a:rPr>
            </a:br>
            <a:endParaRPr lang="en-ZA" sz="2400" dirty="0">
              <a:latin typeface="Lora"/>
            </a:endParaRPr>
          </a:p>
        </p:txBody>
      </p:sp>
    </p:spTree>
    <p:extLst>
      <p:ext uri="{BB962C8B-B14F-4D97-AF65-F5344CB8AC3E}">
        <p14:creationId xmlns:p14="http://schemas.microsoft.com/office/powerpoint/2010/main" val="2059690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DCABEA-F630-491E-99DC-4A46B6C7B737}"/>
              </a:ext>
            </a:extLst>
          </p:cNvPr>
          <p:cNvSpPr txBox="1">
            <a:spLocks/>
          </p:cNvSpPr>
          <p:nvPr/>
        </p:nvSpPr>
        <p:spPr>
          <a:xfrm>
            <a:off x="198120" y="253673"/>
            <a:ext cx="8976360" cy="6356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spcAft>
                <a:spcPts val="600"/>
              </a:spcAft>
            </a:pPr>
            <a:r>
              <a:rPr lang="en-US" sz="4200" dirty="0">
                <a:solidFill>
                  <a:schemeClr val="tx2"/>
                </a:solidFill>
                <a:latin typeface="Lora"/>
                <a:ea typeface="+mj-ea"/>
                <a:cs typeface="+mj-cs"/>
              </a:rPr>
              <a:t>UCT stats. 2018/2019</a:t>
            </a:r>
          </a:p>
        </p:txBody>
      </p:sp>
      <p:pic>
        <p:nvPicPr>
          <p:cNvPr id="16" name="Picture 15" descr="A yellow sign&#10;&#10;Description generated with very high confidence">
            <a:extLst>
              <a:ext uri="{FF2B5EF4-FFF2-40B4-BE49-F238E27FC236}">
                <a16:creationId xmlns:a16="http://schemas.microsoft.com/office/drawing/2014/main" id="{2DB7206C-5D17-40BB-818C-EE5BB4BE729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8961" r="8662"/>
          <a:stretch/>
        </p:blipFill>
        <p:spPr>
          <a:xfrm>
            <a:off x="9415510" y="2172573"/>
            <a:ext cx="2776490" cy="4097814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4554089D-779D-46F6-81CB-EA9C126939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53004-FF4C-418A-93BF-38E9225FF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" y="1081514"/>
            <a:ext cx="8976360" cy="499872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 </a:t>
            </a:r>
            <a:r>
              <a:rPr lang="en-US" sz="3200" b="1" dirty="0">
                <a:solidFill>
                  <a:schemeClr val="tx1"/>
                </a:solidFill>
                <a:latin typeface="Lora"/>
                <a:ea typeface="+mj-ea"/>
                <a:cs typeface="+mj-cs"/>
              </a:rPr>
              <a:t>ICAS  and SADAG interventions </a:t>
            </a:r>
            <a:r>
              <a:rPr lang="en-US" sz="2200" b="1" dirty="0">
                <a:solidFill>
                  <a:schemeClr val="tx1"/>
                </a:solidFill>
                <a:latin typeface="Lora"/>
                <a:ea typeface="+mj-ea"/>
                <a:cs typeface="+mj-cs"/>
              </a:rPr>
              <a:t>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Lora"/>
                <a:ea typeface="+mj-ea"/>
                <a:cs typeface="+mj-cs"/>
              </a:rPr>
              <a:t> </a:t>
            </a:r>
          </a:p>
          <a:p>
            <a:pPr marL="0" indent="0">
              <a:lnSpc>
                <a:spcPct val="90000"/>
              </a:lnSpc>
            </a:pPr>
            <a:r>
              <a:rPr lang="en-US" sz="2800" dirty="0">
                <a:solidFill>
                  <a:schemeClr val="tx1"/>
                </a:solidFill>
                <a:latin typeface="Lora"/>
                <a:ea typeface="+mj-ea"/>
                <a:cs typeface="+mj-cs"/>
              </a:rPr>
              <a:t>Approx 20% of staff engaged with these two organisations.</a:t>
            </a:r>
          </a:p>
          <a:p>
            <a:pPr marL="914400" lvl="1" indent="-514350">
              <a:lnSpc>
                <a:spcPct val="9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Lora"/>
              </a:rPr>
              <a:t>Mood disorders and stress </a:t>
            </a:r>
          </a:p>
          <a:p>
            <a:pPr marL="914400" lvl="1" indent="-514350">
              <a:lnSpc>
                <a:spcPct val="9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Lora"/>
              </a:rPr>
              <a:t>Relationships.  </a:t>
            </a:r>
          </a:p>
          <a:p>
            <a:pPr marL="914400" lvl="1" indent="-514350">
              <a:lnSpc>
                <a:spcPct val="9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800" dirty="0" err="1">
                <a:solidFill>
                  <a:schemeClr val="tx1"/>
                </a:solidFill>
                <a:latin typeface="Lora"/>
              </a:rPr>
              <a:t>Organisational</a:t>
            </a:r>
            <a:r>
              <a:rPr lang="en-US" sz="2800" dirty="0">
                <a:solidFill>
                  <a:schemeClr val="tx1"/>
                </a:solidFill>
                <a:latin typeface="Lora"/>
              </a:rPr>
              <a:t>   issues  	</a:t>
            </a:r>
          </a:p>
          <a:p>
            <a:pPr marL="914400" lvl="1" indent="-514350">
              <a:lnSpc>
                <a:spcPct val="9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Lora"/>
              </a:rPr>
              <a:t>Health &amp; Lifestyle</a:t>
            </a:r>
          </a:p>
          <a:p>
            <a:pPr marL="0" indent="0">
              <a:lnSpc>
                <a:spcPct val="90000"/>
              </a:lnSpc>
              <a:buNone/>
            </a:pPr>
            <a:endParaRPr lang="en-US" sz="13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2390FEB-48E7-43F7-84C7-E0B9E157D04B}"/>
              </a:ext>
            </a:extLst>
          </p:cNvPr>
          <p:cNvSpPr/>
          <p:nvPr/>
        </p:nvSpPr>
        <p:spPr>
          <a:xfrm>
            <a:off x="945931" y="4897821"/>
            <a:ext cx="7735614" cy="174471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dirty="0"/>
              <a:t>Impacts – absenteeism, presenteeism, team disruption, reduced productivity, 20:80 rule, etc </a:t>
            </a:r>
            <a:r>
              <a:rPr lang="en-ZA" sz="2400" dirty="0" err="1"/>
              <a:t>etc</a:t>
            </a:r>
            <a:r>
              <a:rPr lang="en-ZA" sz="2400" dirty="0"/>
              <a:t> Incredible burden of stress on the line manager </a:t>
            </a:r>
          </a:p>
        </p:txBody>
      </p:sp>
    </p:spTree>
    <p:extLst>
      <p:ext uri="{BB962C8B-B14F-4D97-AF65-F5344CB8AC3E}">
        <p14:creationId xmlns:p14="http://schemas.microsoft.com/office/powerpoint/2010/main" val="77655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1CF2BB2-62CC-4502-A2BB-2F4E68028458}"/>
              </a:ext>
            </a:extLst>
          </p:cNvPr>
          <p:cNvSpPr/>
          <p:nvPr/>
        </p:nvSpPr>
        <p:spPr>
          <a:xfrm>
            <a:off x="2516358" y="1787878"/>
            <a:ext cx="9630508" cy="458587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fontAlgn="ctr">
              <a:buFont typeface="Arial" panose="020B0604020202020204" pitchFamily="34" charset="0"/>
              <a:buChar char="•"/>
            </a:pPr>
            <a:r>
              <a:rPr lang="en-ZA" sz="2400" dirty="0"/>
              <a:t>Recognise mental health problems as a </a:t>
            </a:r>
            <a:r>
              <a:rPr lang="en-ZA" sz="2400" b="1" dirty="0"/>
              <a:t>legitimate</a:t>
            </a:r>
            <a:r>
              <a:rPr lang="en-ZA" sz="2400" dirty="0"/>
              <a:t> concern.</a:t>
            </a:r>
            <a:br>
              <a:rPr lang="en-ZA" sz="2400" dirty="0"/>
            </a:br>
            <a:endParaRPr lang="en-ZA" dirty="0"/>
          </a:p>
          <a:p>
            <a:pPr marL="342900" fontAlgn="ctr">
              <a:buFont typeface="Arial" panose="020B0604020202020204" pitchFamily="34" charset="0"/>
              <a:buChar char="•"/>
            </a:pPr>
            <a:r>
              <a:rPr lang="en-ZA" sz="2400" dirty="0"/>
              <a:t>Aim to create a </a:t>
            </a:r>
            <a:r>
              <a:rPr lang="en-ZA" sz="2400" b="1" dirty="0"/>
              <a:t>healthy environment </a:t>
            </a:r>
            <a:r>
              <a:rPr lang="en-ZA" sz="2400" dirty="0"/>
              <a:t>in which job demands and resources are balanced and support for employees is readily available.</a:t>
            </a:r>
            <a:br>
              <a:rPr lang="en-ZA" sz="2400" dirty="0"/>
            </a:br>
            <a:endParaRPr lang="en-ZA" dirty="0"/>
          </a:p>
          <a:p>
            <a:pPr marL="342900" fontAlgn="ctr">
              <a:buFont typeface="Arial" panose="020B0604020202020204" pitchFamily="34" charset="0"/>
              <a:buChar char="•"/>
            </a:pPr>
            <a:r>
              <a:rPr lang="en-ZA" sz="2400" dirty="0"/>
              <a:t>Develop </a:t>
            </a:r>
            <a:r>
              <a:rPr lang="en-ZA" sz="2400" b="1" dirty="0"/>
              <a:t>policies and guidelines for alleviating or eradicating possible stressors in the workplace; </a:t>
            </a:r>
          </a:p>
          <a:p>
            <a:pPr marL="342900" fontAlgn="ctr">
              <a:buFont typeface="Arial" panose="020B0604020202020204" pitchFamily="34" charset="0"/>
              <a:buChar char="•"/>
            </a:pPr>
            <a:endParaRPr lang="en-ZA" sz="2400" dirty="0"/>
          </a:p>
          <a:p>
            <a:pPr marL="342900" fontAlgn="ctr">
              <a:buFont typeface="Arial" panose="020B0604020202020204" pitchFamily="34" charset="0"/>
              <a:buChar char="•"/>
            </a:pPr>
            <a:r>
              <a:rPr lang="en-ZA" sz="2400" dirty="0"/>
              <a:t>Implement stress management and resilience </a:t>
            </a:r>
            <a:r>
              <a:rPr lang="en-ZA" sz="2400" b="1" dirty="0"/>
              <a:t>training</a:t>
            </a:r>
            <a:r>
              <a:rPr lang="en-ZA" sz="2400" dirty="0"/>
              <a:t> programmes and wellness programmes, and ensure </a:t>
            </a:r>
            <a:r>
              <a:rPr lang="en-ZA" sz="2400" b="1" dirty="0"/>
              <a:t>access to care</a:t>
            </a:r>
            <a:r>
              <a:rPr lang="en-ZA" sz="2000" b="1" dirty="0"/>
              <a:t>.</a:t>
            </a:r>
            <a:br>
              <a:rPr lang="en-ZA" sz="2000" dirty="0"/>
            </a:br>
            <a:endParaRPr lang="en-ZA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ABB7E2-5AFD-4DBC-93A7-8781439F8B56}"/>
              </a:ext>
            </a:extLst>
          </p:cNvPr>
          <p:cNvSpPr/>
          <p:nvPr/>
        </p:nvSpPr>
        <p:spPr>
          <a:xfrm>
            <a:off x="1235612" y="247099"/>
            <a:ext cx="6096000" cy="10182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en-ZA" sz="2800" b="1" dirty="0">
                <a:latin typeface="&amp;quot"/>
              </a:rPr>
              <a:t>Key points in a mental health policy.</a:t>
            </a: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en-ZA" sz="2800" b="1" dirty="0">
                <a:latin typeface="&amp;quot"/>
              </a:rPr>
              <a:t>What should employers do - 1?</a:t>
            </a:r>
            <a:endParaRPr lang="en-ZA" sz="2800" dirty="0">
              <a:latin typeface="&amp;quot"/>
            </a:endParaRPr>
          </a:p>
        </p:txBody>
      </p:sp>
      <p:pic>
        <p:nvPicPr>
          <p:cNvPr id="5" name="Graphic 4" descr="Brain in head">
            <a:extLst>
              <a:ext uri="{FF2B5EF4-FFF2-40B4-BE49-F238E27FC236}">
                <a16:creationId xmlns:a16="http://schemas.microsoft.com/office/drawing/2014/main" id="{342DAC83-FA2C-406E-ACEB-16945DC3E0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471311" y="2373890"/>
            <a:ext cx="3413845" cy="341384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026634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1CF2BB2-62CC-4502-A2BB-2F4E68028458}"/>
              </a:ext>
            </a:extLst>
          </p:cNvPr>
          <p:cNvSpPr/>
          <p:nvPr/>
        </p:nvSpPr>
        <p:spPr>
          <a:xfrm>
            <a:off x="2890343" y="1835815"/>
            <a:ext cx="9067739" cy="458587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fontAlgn="ctr"/>
            <a:endParaRPr lang="en-ZA" sz="2000" dirty="0"/>
          </a:p>
          <a:p>
            <a:pPr marL="800100" indent="-457200" fontAlgn="ctr">
              <a:buFont typeface="Arial" panose="020B0604020202020204" pitchFamily="34" charset="0"/>
              <a:buChar char="•"/>
            </a:pPr>
            <a:r>
              <a:rPr lang="en-ZA" sz="2800" dirty="0"/>
              <a:t>Make use of services that </a:t>
            </a:r>
            <a:r>
              <a:rPr lang="en-ZA" sz="2800" b="1" dirty="0"/>
              <a:t>aim to increase help-seeking behaviour </a:t>
            </a:r>
            <a:r>
              <a:rPr lang="en-ZA" sz="2800" dirty="0"/>
              <a:t>and </a:t>
            </a:r>
            <a:r>
              <a:rPr lang="en-ZA" sz="2800" b="1" dirty="0"/>
              <a:t>identify</a:t>
            </a:r>
            <a:r>
              <a:rPr lang="en-ZA" sz="2800" dirty="0"/>
              <a:t> people in need of care, and </a:t>
            </a:r>
            <a:r>
              <a:rPr lang="en-ZA" sz="2800" b="1" dirty="0"/>
              <a:t>provide access </a:t>
            </a:r>
            <a:r>
              <a:rPr lang="en-ZA" sz="2800" dirty="0"/>
              <a:t>to mental and medical health services and crisis management.</a:t>
            </a:r>
            <a:br>
              <a:rPr lang="en-ZA" sz="2800" dirty="0"/>
            </a:br>
            <a:endParaRPr lang="en-ZA" sz="2000" dirty="0"/>
          </a:p>
          <a:p>
            <a:pPr marL="800100" indent="-457200" fontAlgn="ctr">
              <a:buFont typeface="Arial" panose="020B0604020202020204" pitchFamily="34" charset="0"/>
              <a:buChar char="•"/>
            </a:pPr>
            <a:r>
              <a:rPr lang="en-ZA" sz="2800" b="1" dirty="0"/>
              <a:t>Enable access to support services </a:t>
            </a:r>
            <a:r>
              <a:rPr lang="en-ZA" sz="2800" dirty="0"/>
              <a:t>such as supervision and consultation, counselling or coaching, support groups, and community resources</a:t>
            </a:r>
            <a:r>
              <a:rPr lang="en-ZA" sz="2400" dirty="0"/>
              <a:t>.</a:t>
            </a:r>
            <a:endParaRPr lang="en-ZA" dirty="0">
              <a:effectLst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ABB7E2-5AFD-4DBC-93A7-8781439F8B56}"/>
              </a:ext>
            </a:extLst>
          </p:cNvPr>
          <p:cNvSpPr/>
          <p:nvPr/>
        </p:nvSpPr>
        <p:spPr>
          <a:xfrm>
            <a:off x="1235612" y="247099"/>
            <a:ext cx="6096000" cy="10182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en-ZA" sz="2800" b="1" dirty="0">
                <a:latin typeface="&amp;quot"/>
              </a:rPr>
              <a:t>Key points in a mental health policy.</a:t>
            </a: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en-ZA" sz="2800" b="1" dirty="0">
                <a:latin typeface="&amp;quot"/>
              </a:rPr>
              <a:t>What should employers do  - 2 ?</a:t>
            </a:r>
            <a:endParaRPr lang="en-ZA" sz="2800" dirty="0">
              <a:latin typeface="&amp;quot"/>
            </a:endParaRPr>
          </a:p>
        </p:txBody>
      </p:sp>
      <p:pic>
        <p:nvPicPr>
          <p:cNvPr id="5" name="Graphic 4" descr="Brain in head">
            <a:extLst>
              <a:ext uri="{FF2B5EF4-FFF2-40B4-BE49-F238E27FC236}">
                <a16:creationId xmlns:a16="http://schemas.microsoft.com/office/drawing/2014/main" id="{A4529EA9-092C-4884-A1F9-27F77ADFC9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337116" y="2474247"/>
            <a:ext cx="3413845" cy="341384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858451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16455D6-E438-4D55-89D4-358053F90CC2}"/>
              </a:ext>
            </a:extLst>
          </p:cNvPr>
          <p:cNvSpPr/>
          <p:nvPr/>
        </p:nvSpPr>
        <p:spPr>
          <a:xfrm>
            <a:off x="2758966" y="2482098"/>
            <a:ext cx="9113520" cy="38472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fontAlgn="ctr">
              <a:buFont typeface="Arial" panose="020B0604020202020204" pitchFamily="34" charset="0"/>
              <a:buChar char="•"/>
            </a:pPr>
            <a:r>
              <a:rPr lang="en-ZA" sz="3200" dirty="0">
                <a:latin typeface="&amp;quot"/>
              </a:rPr>
              <a:t>Address self-care such as ensuring enough sleep, regular exercise, a healthy diet , developing good coping skills and avoiding substances.</a:t>
            </a:r>
            <a:br>
              <a:rPr lang="en-ZA" sz="3200" dirty="0">
                <a:latin typeface="&amp;quot"/>
              </a:rPr>
            </a:br>
            <a:endParaRPr lang="en-ZA" sz="3200" dirty="0">
              <a:latin typeface="Calibri" panose="020F0502020204030204" pitchFamily="34" charset="0"/>
            </a:endParaRPr>
          </a:p>
          <a:p>
            <a:pPr marL="342900" fontAlgn="ctr">
              <a:buFont typeface="Arial" panose="020B0604020202020204" pitchFamily="34" charset="0"/>
              <a:buChar char="•"/>
            </a:pPr>
            <a:r>
              <a:rPr lang="en-ZA" sz="3200" dirty="0">
                <a:latin typeface="&amp;quot"/>
              </a:rPr>
              <a:t>Seek support and treatment when they struggle, and adhere to treatment (both medication and therapy).</a:t>
            </a:r>
            <a:br>
              <a:rPr lang="en-ZA" sz="2800" dirty="0">
                <a:latin typeface="&amp;quot"/>
              </a:rPr>
            </a:br>
            <a:r>
              <a:rPr lang="en-ZA" sz="2000" dirty="0">
                <a:latin typeface="Calibri" panose="020F0502020204030204" pitchFamily="34" charset="0"/>
              </a:rPr>
              <a:t> 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5E98EF4-971F-436A-A946-B84FACF4F72F}"/>
              </a:ext>
            </a:extLst>
          </p:cNvPr>
          <p:cNvSpPr/>
          <p:nvPr/>
        </p:nvSpPr>
        <p:spPr>
          <a:xfrm>
            <a:off x="1143000" y="528695"/>
            <a:ext cx="6096000" cy="10182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en-ZA" sz="2800" b="1" dirty="0">
                <a:latin typeface="&amp;quot"/>
              </a:rPr>
              <a:t>Key points in a mental health policy</a:t>
            </a: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en-ZA" sz="2800" b="1" dirty="0">
                <a:latin typeface="&amp;quot"/>
              </a:rPr>
              <a:t>What can </a:t>
            </a:r>
            <a:r>
              <a:rPr lang="en-ZA" sz="2800" b="1" u="sng" dirty="0">
                <a:latin typeface="&amp;quot"/>
              </a:rPr>
              <a:t>employees</a:t>
            </a:r>
            <a:r>
              <a:rPr lang="en-ZA" sz="2800" b="1" dirty="0">
                <a:latin typeface="&amp;quot"/>
              </a:rPr>
              <a:t> do?</a:t>
            </a:r>
            <a:endParaRPr lang="en-ZA" sz="2800" dirty="0">
              <a:latin typeface="&amp;quot"/>
            </a:endParaRPr>
          </a:p>
        </p:txBody>
      </p:sp>
      <p:pic>
        <p:nvPicPr>
          <p:cNvPr id="4" name="Graphic 3" descr="Brain in head">
            <a:extLst>
              <a:ext uri="{FF2B5EF4-FFF2-40B4-BE49-F238E27FC236}">
                <a16:creationId xmlns:a16="http://schemas.microsoft.com/office/drawing/2014/main" id="{9FE99443-6EFB-4D60-9477-D2A7824DF6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337116" y="2474247"/>
            <a:ext cx="3413845" cy="341384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568618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DE12483-D569-496F-B92D-903209B68074}"/>
              </a:ext>
            </a:extLst>
          </p:cNvPr>
          <p:cNvSpPr/>
          <p:nvPr/>
        </p:nvSpPr>
        <p:spPr>
          <a:xfrm>
            <a:off x="3094934" y="3709430"/>
            <a:ext cx="5843751" cy="21546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600" dirty="0"/>
              <a:t>UCT’s Approach</a:t>
            </a:r>
          </a:p>
        </p:txBody>
      </p:sp>
      <p:pic>
        <p:nvPicPr>
          <p:cNvPr id="3" name="Graphic 2" descr="Brain in head">
            <a:extLst>
              <a:ext uri="{FF2B5EF4-FFF2-40B4-BE49-F238E27FC236}">
                <a16:creationId xmlns:a16="http://schemas.microsoft.com/office/drawing/2014/main" id="{6DE3E885-5BD4-418D-A369-B9559ADDF0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9097067" y="2141951"/>
            <a:ext cx="3616848" cy="3133233"/>
          </a:xfrm>
          <a:prstGeom prst="rect">
            <a:avLst/>
          </a:prstGeom>
          <a:effectLst/>
        </p:spPr>
      </p:pic>
      <p:pic>
        <p:nvPicPr>
          <p:cNvPr id="4" name="Graphic 3" descr="Brain in head">
            <a:extLst>
              <a:ext uri="{FF2B5EF4-FFF2-40B4-BE49-F238E27FC236}">
                <a16:creationId xmlns:a16="http://schemas.microsoft.com/office/drawing/2014/main" id="{B70655D6-7364-42A5-9BC8-071883B098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52693" y="1961548"/>
            <a:ext cx="3413845" cy="3413845"/>
          </a:xfrm>
          <a:prstGeom prst="rect">
            <a:avLst/>
          </a:prstGeom>
          <a:effectLst/>
        </p:spPr>
      </p:pic>
      <p:pic>
        <p:nvPicPr>
          <p:cNvPr id="5" name="Picture 10" descr="UCTcircular_logo1(CMYK)">
            <a:extLst>
              <a:ext uri="{FF2B5EF4-FFF2-40B4-BE49-F238E27FC236}">
                <a16:creationId xmlns:a16="http://schemas.microsoft.com/office/drawing/2014/main" id="{AB647479-7A3E-4CF6-8E11-8799422322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422" y="415760"/>
            <a:ext cx="2862666" cy="3292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88079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604</Words>
  <Application>Microsoft Office PowerPoint</Application>
  <PresentationFormat>Widescreen</PresentationFormat>
  <Paragraphs>173</Paragraphs>
  <Slides>18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&amp;quot</vt:lpstr>
      <vt:lpstr>Arial</vt:lpstr>
      <vt:lpstr>Calibri</vt:lpstr>
      <vt:lpstr>Century Gothic</vt:lpstr>
      <vt:lpstr>Lora</vt:lpstr>
      <vt:lpstr>Wingdings</vt:lpstr>
      <vt:lpstr>Wingdings 3</vt:lpstr>
      <vt:lpstr>Ion</vt:lpstr>
      <vt:lpstr>PowerPoint Presentation</vt:lpstr>
      <vt:lpstr> Objectives and Expectations</vt:lpstr>
      <vt:lpstr>What is mental health? </vt:lpstr>
      <vt:lpstr>Mental Illness / Mental Disorder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Patterns of Work Performance Deterioration</vt:lpstr>
      <vt:lpstr>Issues with Stigma   Blocks &amp; limits awareness and response.  </vt:lpstr>
      <vt:lpstr>Approaching with care </vt:lpstr>
      <vt:lpstr>Role of Line Managers/Supervisors</vt:lpstr>
      <vt:lpstr>Mental Health Links to Harassment </vt:lpstr>
      <vt:lpstr>Summary </vt:lpstr>
      <vt:lpstr>Questions?  Discussion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 - The Mind  @ Work</dc:title>
  <dc:creator>Ton Dav</dc:creator>
  <cp:lastModifiedBy>Ton Dav</cp:lastModifiedBy>
  <cp:revision>6</cp:revision>
  <dcterms:created xsi:type="dcterms:W3CDTF">2019-06-19T17:44:39Z</dcterms:created>
  <dcterms:modified xsi:type="dcterms:W3CDTF">2019-10-30T18:15:44Z</dcterms:modified>
</cp:coreProperties>
</file>